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12" r:id="rId4"/>
  </p:sldMasterIdLst>
  <p:notesMasterIdLst>
    <p:notesMasterId r:id="rId18"/>
  </p:notesMasterIdLst>
  <p:handoutMasterIdLst>
    <p:handoutMasterId r:id="rId19"/>
  </p:handoutMasterIdLst>
  <p:sldIdLst>
    <p:sldId id="262" r:id="rId5"/>
    <p:sldId id="268" r:id="rId6"/>
    <p:sldId id="269" r:id="rId7"/>
    <p:sldId id="270" r:id="rId8"/>
    <p:sldId id="265" r:id="rId9"/>
    <p:sldId id="271" r:id="rId10"/>
    <p:sldId id="273" r:id="rId11"/>
    <p:sldId id="279" r:id="rId12"/>
    <p:sldId id="278" r:id="rId13"/>
    <p:sldId id="280" r:id="rId14"/>
    <p:sldId id="281" r:id="rId15"/>
    <p:sldId id="261" r:id="rId16"/>
    <p:sldId id="267"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87"/>
  </p:normalViewPr>
  <p:slideViewPr>
    <p:cSldViewPr snapToGrid="0" snapToObjects="1">
      <p:cViewPr varScale="1">
        <p:scale>
          <a:sx n="76" d="100"/>
          <a:sy n="76" d="100"/>
        </p:scale>
        <p:origin x="115" y="437"/>
      </p:cViewPr>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icontext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dgm:fillClrLst>
    <dgm:linClrLst meth="repeat">
      <a:schemeClr val="lt1">
        <a:alpha val="0"/>
      </a:schemeClr>
    </dgm:linClrLst>
    <dgm:effectClrLst/>
    <dgm:txLinClrLst/>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720856-93F0-4CC7-B7FD-2466914A11D4}" type="doc">
      <dgm:prSet loTypeId="urn:microsoft.com/office/officeart/2018/2/layout/IconVerticalSolidList" loCatId="icon" qsTypeId="urn:microsoft.com/office/officeart/2005/8/quickstyle/simple1" qsCatId="simple" csTypeId="urn:microsoft.com/office/officeart/2018/5/colors/Iconchunking_neutralicontext_accent5_2" csCatId="accent5" phldr="1"/>
      <dgm:spPr/>
    </dgm:pt>
    <dgm:pt modelId="{4AF52931-E4CA-4429-AACB-B8747CDB2409}">
      <dgm:prSet phldrT="[Text]"/>
      <dgm:spPr/>
      <dgm:t>
        <a:bodyPr/>
        <a:lstStyle/>
        <a:p>
          <a:pPr>
            <a:lnSpc>
              <a:spcPct val="100000"/>
            </a:lnSpc>
          </a:pPr>
          <a:r>
            <a:rPr lang="en-US" dirty="0"/>
            <a:t>Accuracy</a:t>
          </a:r>
        </a:p>
      </dgm:t>
    </dgm:pt>
    <dgm:pt modelId="{67B2FC97-2FAE-4EFE-9DEE-E4216C657F35}" type="parTrans" cxnId="{F82329C8-C3B2-4E9B-9033-528488D72705}">
      <dgm:prSet/>
      <dgm:spPr/>
      <dgm:t>
        <a:bodyPr/>
        <a:lstStyle/>
        <a:p>
          <a:endParaRPr lang="en-US"/>
        </a:p>
      </dgm:t>
    </dgm:pt>
    <dgm:pt modelId="{D86AF01C-9CBC-41F8-9354-48CD82BDFDC9}" type="sibTrans" cxnId="{F82329C8-C3B2-4E9B-9033-528488D72705}">
      <dgm:prSet/>
      <dgm:spPr/>
      <dgm:t>
        <a:bodyPr/>
        <a:lstStyle/>
        <a:p>
          <a:endParaRPr lang="en-US"/>
        </a:p>
      </dgm:t>
    </dgm:pt>
    <dgm:pt modelId="{81BEB84D-9A77-49C6-9301-B3359FCAC75F}">
      <dgm:prSet phldrT="[Text]"/>
      <dgm:spPr/>
      <dgm:t>
        <a:bodyPr/>
        <a:lstStyle/>
        <a:p>
          <a:pPr>
            <a:lnSpc>
              <a:spcPct val="100000"/>
            </a:lnSpc>
          </a:pPr>
          <a:r>
            <a:rPr lang="en-US" dirty="0"/>
            <a:t>Remote Surgery</a:t>
          </a:r>
        </a:p>
      </dgm:t>
    </dgm:pt>
    <dgm:pt modelId="{AE4D0D43-0332-4F79-8D35-BCD8C10758AE}" type="parTrans" cxnId="{420EF6C4-7321-43BE-A2FC-253606B1E06A}">
      <dgm:prSet/>
      <dgm:spPr/>
      <dgm:t>
        <a:bodyPr/>
        <a:lstStyle/>
        <a:p>
          <a:endParaRPr lang="en-US"/>
        </a:p>
      </dgm:t>
    </dgm:pt>
    <dgm:pt modelId="{5D260F18-25D2-4074-87F1-7E78DDA61C58}" type="sibTrans" cxnId="{420EF6C4-7321-43BE-A2FC-253606B1E06A}">
      <dgm:prSet/>
      <dgm:spPr/>
      <dgm:t>
        <a:bodyPr/>
        <a:lstStyle/>
        <a:p>
          <a:endParaRPr lang="en-US"/>
        </a:p>
      </dgm:t>
    </dgm:pt>
    <dgm:pt modelId="{BFF9359E-E9B1-4B73-BACC-2C7988765B16}">
      <dgm:prSet phldrT="[Text]"/>
      <dgm:spPr/>
      <dgm:t>
        <a:bodyPr/>
        <a:lstStyle/>
        <a:p>
          <a:pPr>
            <a:lnSpc>
              <a:spcPct val="100000"/>
            </a:lnSpc>
          </a:pPr>
          <a:r>
            <a:rPr lang="en-US" dirty="0"/>
            <a:t>3D Imaging</a:t>
          </a:r>
        </a:p>
      </dgm:t>
    </dgm:pt>
    <dgm:pt modelId="{6E0A40FA-1B79-4089-8B9A-3BA22865FE4E}" type="parTrans" cxnId="{516EC545-1971-48B3-978C-4756FCDCCFD9}">
      <dgm:prSet/>
      <dgm:spPr/>
      <dgm:t>
        <a:bodyPr/>
        <a:lstStyle/>
        <a:p>
          <a:endParaRPr lang="en-US"/>
        </a:p>
      </dgm:t>
    </dgm:pt>
    <dgm:pt modelId="{1CEF1965-C516-4C44-BAE3-2FA3F5116930}" type="sibTrans" cxnId="{516EC545-1971-48B3-978C-4756FCDCCFD9}">
      <dgm:prSet/>
      <dgm:spPr/>
      <dgm:t>
        <a:bodyPr/>
        <a:lstStyle/>
        <a:p>
          <a:endParaRPr lang="en-US"/>
        </a:p>
      </dgm:t>
    </dgm:pt>
    <dgm:pt modelId="{536D0097-A245-4152-8984-CC3ABB7DF273}" type="pres">
      <dgm:prSet presAssocID="{C7720856-93F0-4CC7-B7FD-2466914A11D4}" presName="root" presStyleCnt="0">
        <dgm:presLayoutVars>
          <dgm:dir/>
          <dgm:resizeHandles val="exact"/>
        </dgm:presLayoutVars>
      </dgm:prSet>
      <dgm:spPr/>
    </dgm:pt>
    <dgm:pt modelId="{DB8DBD9D-81A4-425A-BACC-11558B39BA4F}" type="pres">
      <dgm:prSet presAssocID="{4AF52931-E4CA-4429-AACB-B8747CDB2409}" presName="compNode" presStyleCnt="0"/>
      <dgm:spPr/>
    </dgm:pt>
    <dgm:pt modelId="{DE4D0CB4-0619-47EF-A746-365405D39958}" type="pres">
      <dgm:prSet presAssocID="{4AF52931-E4CA-4429-AACB-B8747CDB2409}" presName="bgRect" presStyleLbl="bgShp" presStyleIdx="0" presStyleCnt="3" custLinFactNeighborX="-4261" custLinFactNeighborY="-6160"/>
      <dgm:spPr/>
    </dgm:pt>
    <dgm:pt modelId="{ABC6D826-A6E6-42EC-BF0E-9025B33009B2}" type="pres">
      <dgm:prSet presAssocID="{4AF52931-E4CA-4429-AACB-B8747CDB240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3E7294FB-7627-4D43-88C1-EE466B3369AD}" type="pres">
      <dgm:prSet presAssocID="{4AF52931-E4CA-4429-AACB-B8747CDB2409}" presName="spaceRect" presStyleCnt="0"/>
      <dgm:spPr/>
    </dgm:pt>
    <dgm:pt modelId="{573FC8C9-03E6-4269-9DB7-824A4479C21C}" type="pres">
      <dgm:prSet presAssocID="{4AF52931-E4CA-4429-AACB-B8747CDB2409}" presName="parTx" presStyleLbl="revTx" presStyleIdx="0" presStyleCnt="3">
        <dgm:presLayoutVars>
          <dgm:chMax val="0"/>
          <dgm:chPref val="0"/>
        </dgm:presLayoutVars>
      </dgm:prSet>
      <dgm:spPr/>
    </dgm:pt>
    <dgm:pt modelId="{5F2C253B-D9B7-4F6A-BC58-58675D37BE4B}" type="pres">
      <dgm:prSet presAssocID="{D86AF01C-9CBC-41F8-9354-48CD82BDFDC9}" presName="sibTrans" presStyleCnt="0"/>
      <dgm:spPr/>
    </dgm:pt>
    <dgm:pt modelId="{6802359D-3E26-495D-95C0-D50D2FF0A0AB}" type="pres">
      <dgm:prSet presAssocID="{81BEB84D-9A77-49C6-9301-B3359FCAC75F}" presName="compNode" presStyleCnt="0"/>
      <dgm:spPr/>
    </dgm:pt>
    <dgm:pt modelId="{B58CA141-504B-412A-818E-73651C363A3D}" type="pres">
      <dgm:prSet presAssocID="{81BEB84D-9A77-49C6-9301-B3359FCAC75F}" presName="bgRect" presStyleLbl="bgShp" presStyleIdx="1" presStyleCnt="3"/>
      <dgm:spPr/>
    </dgm:pt>
    <dgm:pt modelId="{AFC95015-001F-49EB-8731-0714E310C46E}" type="pres">
      <dgm:prSet presAssocID="{81BEB84D-9A77-49C6-9301-B3359FCAC75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D4F75FDB-FBCC-4B87-AABC-5ADBB261BB02}" type="pres">
      <dgm:prSet presAssocID="{81BEB84D-9A77-49C6-9301-B3359FCAC75F}" presName="spaceRect" presStyleCnt="0"/>
      <dgm:spPr/>
    </dgm:pt>
    <dgm:pt modelId="{8C6416B8-BF6E-4B19-A8CD-80E01FEB1ED8}" type="pres">
      <dgm:prSet presAssocID="{81BEB84D-9A77-49C6-9301-B3359FCAC75F}" presName="parTx" presStyleLbl="revTx" presStyleIdx="1" presStyleCnt="3">
        <dgm:presLayoutVars>
          <dgm:chMax val="0"/>
          <dgm:chPref val="0"/>
        </dgm:presLayoutVars>
      </dgm:prSet>
      <dgm:spPr/>
    </dgm:pt>
    <dgm:pt modelId="{91C06081-CFBE-49AB-AE47-FB2FE4BD1620}" type="pres">
      <dgm:prSet presAssocID="{5D260F18-25D2-4074-87F1-7E78DDA61C58}" presName="sibTrans" presStyleCnt="0"/>
      <dgm:spPr/>
    </dgm:pt>
    <dgm:pt modelId="{780F5C81-E187-46CA-9F2B-7655A74715CA}" type="pres">
      <dgm:prSet presAssocID="{BFF9359E-E9B1-4B73-BACC-2C7988765B16}" presName="compNode" presStyleCnt="0"/>
      <dgm:spPr/>
    </dgm:pt>
    <dgm:pt modelId="{2DD6782C-3741-43AC-8E3F-C7C2A5A092FE}" type="pres">
      <dgm:prSet presAssocID="{BFF9359E-E9B1-4B73-BACC-2C7988765B16}" presName="bgRect" presStyleLbl="bgShp" presStyleIdx="2" presStyleCnt="3"/>
      <dgm:spPr/>
    </dgm:pt>
    <dgm:pt modelId="{22E3D4D5-84E6-41EE-BF94-D56D24841B8B}" type="pres">
      <dgm:prSet presAssocID="{BFF9359E-E9B1-4B73-BACC-2C7988765B1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97079802-B104-4A91-9CE1-92B9B5C9364A}" type="pres">
      <dgm:prSet presAssocID="{BFF9359E-E9B1-4B73-BACC-2C7988765B16}" presName="spaceRect" presStyleCnt="0"/>
      <dgm:spPr/>
    </dgm:pt>
    <dgm:pt modelId="{61C9C6B6-F051-4AFC-B696-34674ED32FC0}" type="pres">
      <dgm:prSet presAssocID="{BFF9359E-E9B1-4B73-BACC-2C7988765B16}" presName="parTx" presStyleLbl="revTx" presStyleIdx="2" presStyleCnt="3">
        <dgm:presLayoutVars>
          <dgm:chMax val="0"/>
          <dgm:chPref val="0"/>
        </dgm:presLayoutVars>
      </dgm:prSet>
      <dgm:spPr/>
    </dgm:pt>
  </dgm:ptLst>
  <dgm:cxnLst>
    <dgm:cxn modelId="{6CE42D31-A5CD-4293-9252-02BB7390D545}" type="presOf" srcId="{4AF52931-E4CA-4429-AACB-B8747CDB2409}" destId="{573FC8C9-03E6-4269-9DB7-824A4479C21C}" srcOrd="0" destOrd="0" presId="urn:microsoft.com/office/officeart/2018/2/layout/IconVerticalSolidList"/>
    <dgm:cxn modelId="{516EC545-1971-48B3-978C-4756FCDCCFD9}" srcId="{C7720856-93F0-4CC7-B7FD-2466914A11D4}" destId="{BFF9359E-E9B1-4B73-BACC-2C7988765B16}" srcOrd="2" destOrd="0" parTransId="{6E0A40FA-1B79-4089-8B9A-3BA22865FE4E}" sibTransId="{1CEF1965-C516-4C44-BAE3-2FA3F5116930}"/>
    <dgm:cxn modelId="{F9899549-F706-4D9A-8D30-CC87785A4BD1}" type="presOf" srcId="{BFF9359E-E9B1-4B73-BACC-2C7988765B16}" destId="{61C9C6B6-F051-4AFC-B696-34674ED32FC0}" srcOrd="0" destOrd="0" presId="urn:microsoft.com/office/officeart/2018/2/layout/IconVerticalSolidList"/>
    <dgm:cxn modelId="{745B6C74-C9FD-47F7-996E-2D57D164A5C8}" type="presOf" srcId="{81BEB84D-9A77-49C6-9301-B3359FCAC75F}" destId="{8C6416B8-BF6E-4B19-A8CD-80E01FEB1ED8}" srcOrd="0" destOrd="0" presId="urn:microsoft.com/office/officeart/2018/2/layout/IconVerticalSolidList"/>
    <dgm:cxn modelId="{420EF6C4-7321-43BE-A2FC-253606B1E06A}" srcId="{C7720856-93F0-4CC7-B7FD-2466914A11D4}" destId="{81BEB84D-9A77-49C6-9301-B3359FCAC75F}" srcOrd="1" destOrd="0" parTransId="{AE4D0D43-0332-4F79-8D35-BCD8C10758AE}" sibTransId="{5D260F18-25D2-4074-87F1-7E78DDA61C58}"/>
    <dgm:cxn modelId="{F82329C8-C3B2-4E9B-9033-528488D72705}" srcId="{C7720856-93F0-4CC7-B7FD-2466914A11D4}" destId="{4AF52931-E4CA-4429-AACB-B8747CDB2409}" srcOrd="0" destOrd="0" parTransId="{67B2FC97-2FAE-4EFE-9DEE-E4216C657F35}" sibTransId="{D86AF01C-9CBC-41F8-9354-48CD82BDFDC9}"/>
    <dgm:cxn modelId="{0314A3D2-5E17-48C8-86C5-FD62237EACB0}" type="presOf" srcId="{C7720856-93F0-4CC7-B7FD-2466914A11D4}" destId="{536D0097-A245-4152-8984-CC3ABB7DF273}" srcOrd="0" destOrd="0" presId="urn:microsoft.com/office/officeart/2018/2/layout/IconVerticalSolidList"/>
    <dgm:cxn modelId="{98B89911-E2C3-40B5-8E4D-32E9D5AF57FA}" type="presParOf" srcId="{536D0097-A245-4152-8984-CC3ABB7DF273}" destId="{DB8DBD9D-81A4-425A-BACC-11558B39BA4F}" srcOrd="0" destOrd="0" presId="urn:microsoft.com/office/officeart/2018/2/layout/IconVerticalSolidList"/>
    <dgm:cxn modelId="{AC1D2426-5DFE-4D6E-A87C-447D261455F2}" type="presParOf" srcId="{DB8DBD9D-81A4-425A-BACC-11558B39BA4F}" destId="{DE4D0CB4-0619-47EF-A746-365405D39958}" srcOrd="0" destOrd="0" presId="urn:microsoft.com/office/officeart/2018/2/layout/IconVerticalSolidList"/>
    <dgm:cxn modelId="{1D260F22-1154-411C-BE72-65712F06CB44}" type="presParOf" srcId="{DB8DBD9D-81A4-425A-BACC-11558B39BA4F}" destId="{ABC6D826-A6E6-42EC-BF0E-9025B33009B2}" srcOrd="1" destOrd="0" presId="urn:microsoft.com/office/officeart/2018/2/layout/IconVerticalSolidList"/>
    <dgm:cxn modelId="{851491A2-CC50-4F98-8620-1B16BCAA1E5F}" type="presParOf" srcId="{DB8DBD9D-81A4-425A-BACC-11558B39BA4F}" destId="{3E7294FB-7627-4D43-88C1-EE466B3369AD}" srcOrd="2" destOrd="0" presId="urn:microsoft.com/office/officeart/2018/2/layout/IconVerticalSolidList"/>
    <dgm:cxn modelId="{334AEA8F-9DBB-474B-B77E-C1F08C98FC4E}" type="presParOf" srcId="{DB8DBD9D-81A4-425A-BACC-11558B39BA4F}" destId="{573FC8C9-03E6-4269-9DB7-824A4479C21C}" srcOrd="3" destOrd="0" presId="urn:microsoft.com/office/officeart/2018/2/layout/IconVerticalSolidList"/>
    <dgm:cxn modelId="{254B904F-3F35-42D3-93F4-1CDEA88A8153}" type="presParOf" srcId="{536D0097-A245-4152-8984-CC3ABB7DF273}" destId="{5F2C253B-D9B7-4F6A-BC58-58675D37BE4B}" srcOrd="1" destOrd="0" presId="urn:microsoft.com/office/officeart/2018/2/layout/IconVerticalSolidList"/>
    <dgm:cxn modelId="{EA473A5F-67A7-465E-8AF0-BCC7AA4998D7}" type="presParOf" srcId="{536D0097-A245-4152-8984-CC3ABB7DF273}" destId="{6802359D-3E26-495D-95C0-D50D2FF0A0AB}" srcOrd="2" destOrd="0" presId="urn:microsoft.com/office/officeart/2018/2/layout/IconVerticalSolidList"/>
    <dgm:cxn modelId="{3EA1E20D-3681-4C75-B15D-5D1DD3930DEE}" type="presParOf" srcId="{6802359D-3E26-495D-95C0-D50D2FF0A0AB}" destId="{B58CA141-504B-412A-818E-73651C363A3D}" srcOrd="0" destOrd="0" presId="urn:microsoft.com/office/officeart/2018/2/layout/IconVerticalSolidList"/>
    <dgm:cxn modelId="{FDCE3AB2-924B-400D-A9DE-D08297DAF291}" type="presParOf" srcId="{6802359D-3E26-495D-95C0-D50D2FF0A0AB}" destId="{AFC95015-001F-49EB-8731-0714E310C46E}" srcOrd="1" destOrd="0" presId="urn:microsoft.com/office/officeart/2018/2/layout/IconVerticalSolidList"/>
    <dgm:cxn modelId="{BDA015F8-97AE-48DF-93CC-7552465E4756}" type="presParOf" srcId="{6802359D-3E26-495D-95C0-D50D2FF0A0AB}" destId="{D4F75FDB-FBCC-4B87-AABC-5ADBB261BB02}" srcOrd="2" destOrd="0" presId="urn:microsoft.com/office/officeart/2018/2/layout/IconVerticalSolidList"/>
    <dgm:cxn modelId="{9F0D6FCF-B728-4D45-BA20-DEE7162FFE27}" type="presParOf" srcId="{6802359D-3E26-495D-95C0-D50D2FF0A0AB}" destId="{8C6416B8-BF6E-4B19-A8CD-80E01FEB1ED8}" srcOrd="3" destOrd="0" presId="urn:microsoft.com/office/officeart/2018/2/layout/IconVerticalSolidList"/>
    <dgm:cxn modelId="{473851C0-4FDC-4DB1-8FC0-25AAC7B6CF71}" type="presParOf" srcId="{536D0097-A245-4152-8984-CC3ABB7DF273}" destId="{91C06081-CFBE-49AB-AE47-FB2FE4BD1620}" srcOrd="3" destOrd="0" presId="urn:microsoft.com/office/officeart/2018/2/layout/IconVerticalSolidList"/>
    <dgm:cxn modelId="{9CA6B505-46F0-4253-ADF2-226B921D100B}" type="presParOf" srcId="{536D0097-A245-4152-8984-CC3ABB7DF273}" destId="{780F5C81-E187-46CA-9F2B-7655A74715CA}" srcOrd="4" destOrd="0" presId="urn:microsoft.com/office/officeart/2018/2/layout/IconVerticalSolidList"/>
    <dgm:cxn modelId="{9D4847BD-25B9-4A68-8068-0711BBEAA0D7}" type="presParOf" srcId="{780F5C81-E187-46CA-9F2B-7655A74715CA}" destId="{2DD6782C-3741-43AC-8E3F-C7C2A5A092FE}" srcOrd="0" destOrd="0" presId="urn:microsoft.com/office/officeart/2018/2/layout/IconVerticalSolidList"/>
    <dgm:cxn modelId="{59281DA9-0529-406E-9193-EE63F35ED646}" type="presParOf" srcId="{780F5C81-E187-46CA-9F2B-7655A74715CA}" destId="{22E3D4D5-84E6-41EE-BF94-D56D24841B8B}" srcOrd="1" destOrd="0" presId="urn:microsoft.com/office/officeart/2018/2/layout/IconVerticalSolidList"/>
    <dgm:cxn modelId="{A8B9FF69-B1EC-4F7B-AF3A-3114F1BD1D77}" type="presParOf" srcId="{780F5C81-E187-46CA-9F2B-7655A74715CA}" destId="{97079802-B104-4A91-9CE1-92B9B5C9364A}" srcOrd="2" destOrd="0" presId="urn:microsoft.com/office/officeart/2018/2/layout/IconVerticalSolidList"/>
    <dgm:cxn modelId="{B7EF2B86-7E13-4C54-9A10-7AF5ADA58315}" type="presParOf" srcId="{780F5C81-E187-46CA-9F2B-7655A74715CA}" destId="{61C9C6B6-F051-4AFC-B696-34674ED32FC0}"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503D04-C97E-4622-AE07-D0307CB3B4CA}" type="doc">
      <dgm:prSet loTypeId="urn:microsoft.com/office/officeart/2016/7/layout/RepeatingBendingProcessNew" loCatId="process" qsTypeId="urn:microsoft.com/office/officeart/2005/8/quickstyle/simple2" qsCatId="simple" csTypeId="urn:microsoft.com/office/officeart/2005/8/colors/colorful1" csCatId="colorful" phldr="1"/>
      <dgm:spPr/>
      <dgm:t>
        <a:bodyPr/>
        <a:lstStyle/>
        <a:p>
          <a:endParaRPr lang="en-US"/>
        </a:p>
      </dgm:t>
    </dgm:pt>
    <dgm:pt modelId="{AAC263CB-8256-4B03-92FE-1622698FB3E9}">
      <dgm:prSet custT="1"/>
      <dgm:spPr/>
      <dgm:t>
        <a:bodyPr anchor="ctr"/>
        <a:lstStyle/>
        <a:p>
          <a:r>
            <a:rPr lang="en-US" sz="1400" dirty="0">
              <a:solidFill>
                <a:schemeClr val="bg1"/>
              </a:solidFill>
            </a:rPr>
            <a:t>Research and Development</a:t>
          </a:r>
        </a:p>
      </dgm:t>
    </dgm:pt>
    <dgm:pt modelId="{0BEED663-FC38-4EAD-940F-4C475D2C87DB}" type="parTrans" cxnId="{C5E94186-9CB6-4C42-92B3-C546CC53A7B9}">
      <dgm:prSet/>
      <dgm:spPr/>
      <dgm:t>
        <a:bodyPr/>
        <a:lstStyle/>
        <a:p>
          <a:endParaRPr lang="en-US" sz="2000"/>
        </a:p>
      </dgm:t>
    </dgm:pt>
    <dgm:pt modelId="{808B76D0-8EC7-469A-93AC-7A6017188A9D}" type="sibTrans" cxnId="{C5E94186-9CB6-4C42-92B3-C546CC53A7B9}">
      <dgm:prSet custT="1"/>
      <dgm:spPr/>
      <dgm:t>
        <a:bodyPr/>
        <a:lstStyle/>
        <a:p>
          <a:endParaRPr lang="en-US" sz="2000" dirty="0"/>
        </a:p>
      </dgm:t>
    </dgm:pt>
    <dgm:pt modelId="{4E8D2E69-0173-4BD3-B96A-7A9C5DD12B47}">
      <dgm:prSet custT="1"/>
      <dgm:spPr/>
      <dgm:t>
        <a:bodyPr anchor="ctr"/>
        <a:lstStyle/>
        <a:p>
          <a:r>
            <a:rPr lang="en-US" sz="1600" dirty="0">
              <a:solidFill>
                <a:schemeClr val="bg1"/>
              </a:solidFill>
            </a:rPr>
            <a:t>Design and Prototyping</a:t>
          </a:r>
        </a:p>
      </dgm:t>
    </dgm:pt>
    <dgm:pt modelId="{B954BF22-E3B3-4A1C-802E-590228BE2D9C}" type="parTrans" cxnId="{0F866C41-EB5F-47BD-A2CD-A58671F15B67}">
      <dgm:prSet/>
      <dgm:spPr/>
      <dgm:t>
        <a:bodyPr/>
        <a:lstStyle/>
        <a:p>
          <a:endParaRPr lang="en-US" sz="2000"/>
        </a:p>
      </dgm:t>
    </dgm:pt>
    <dgm:pt modelId="{FEF1E80E-8A9E-4B0A-817C-2A4CFDCF3FB2}" type="sibTrans" cxnId="{0F866C41-EB5F-47BD-A2CD-A58671F15B67}">
      <dgm:prSet custT="1"/>
      <dgm:spPr/>
      <dgm:t>
        <a:bodyPr/>
        <a:lstStyle/>
        <a:p>
          <a:endParaRPr lang="en-US" sz="2000" dirty="0"/>
        </a:p>
      </dgm:t>
    </dgm:pt>
    <dgm:pt modelId="{93A6A030-ABAB-4EFA-B539-0FDB3E07C1EF}">
      <dgm:prSet custT="1"/>
      <dgm:spPr/>
      <dgm:t>
        <a:bodyPr anchor="ctr"/>
        <a:lstStyle/>
        <a:p>
          <a:r>
            <a:rPr lang="en-US" sz="1800" dirty="0">
              <a:solidFill>
                <a:schemeClr val="bg1"/>
              </a:solidFill>
            </a:rPr>
            <a:t>Software Development</a:t>
          </a:r>
        </a:p>
      </dgm:t>
    </dgm:pt>
    <dgm:pt modelId="{3D674B97-6DC6-4A12-85BA-0976D3064237}" type="parTrans" cxnId="{4B40C8DC-6B57-4F5B-8440-7241C649700B}">
      <dgm:prSet/>
      <dgm:spPr/>
      <dgm:t>
        <a:bodyPr/>
        <a:lstStyle/>
        <a:p>
          <a:endParaRPr lang="en-US" sz="2000"/>
        </a:p>
      </dgm:t>
    </dgm:pt>
    <dgm:pt modelId="{BFE0749E-E343-4A6F-BD09-2810EE6B4BD7}" type="sibTrans" cxnId="{4B40C8DC-6B57-4F5B-8440-7241C649700B}">
      <dgm:prSet custT="1"/>
      <dgm:spPr/>
      <dgm:t>
        <a:bodyPr/>
        <a:lstStyle/>
        <a:p>
          <a:endParaRPr lang="en-US" sz="2000" dirty="0"/>
        </a:p>
      </dgm:t>
    </dgm:pt>
    <dgm:pt modelId="{76D56F19-2708-49DB-8F92-D8AC45F23A9A}">
      <dgm:prSet custT="1"/>
      <dgm:spPr>
        <a:solidFill>
          <a:schemeClr val="accent1"/>
        </a:solidFill>
      </dgm:spPr>
      <dgm:t>
        <a:bodyPr anchor="ctr"/>
        <a:lstStyle/>
        <a:p>
          <a:r>
            <a:rPr lang="en-US" sz="1800" dirty="0">
              <a:solidFill>
                <a:schemeClr val="bg1"/>
              </a:solidFill>
            </a:rPr>
            <a:t>Testing and Validation</a:t>
          </a:r>
        </a:p>
      </dgm:t>
    </dgm:pt>
    <dgm:pt modelId="{9D5610C2-0A12-494A-AC46-8DD17C08B09F}" type="parTrans" cxnId="{32E90211-17E0-4DDF-9274-DD3E46D811B8}">
      <dgm:prSet/>
      <dgm:spPr/>
      <dgm:t>
        <a:bodyPr/>
        <a:lstStyle/>
        <a:p>
          <a:endParaRPr lang="en-US" sz="2000"/>
        </a:p>
      </dgm:t>
    </dgm:pt>
    <dgm:pt modelId="{EC8965A1-F755-4945-8AAC-DCF1F68F011E}" type="sibTrans" cxnId="{32E90211-17E0-4DDF-9274-DD3E46D811B8}">
      <dgm:prSet/>
      <dgm:spPr/>
      <dgm:t>
        <a:bodyPr/>
        <a:lstStyle/>
        <a:p>
          <a:endParaRPr lang="en-US" sz="2000"/>
        </a:p>
      </dgm:t>
    </dgm:pt>
    <dgm:pt modelId="{A897E7AE-5797-474A-A752-5305679E2D00}">
      <dgm:prSet/>
      <dgm:spPr/>
      <dgm:t>
        <a:bodyPr/>
        <a:lstStyle/>
        <a:p>
          <a:endParaRPr lang="en-IN" dirty="0"/>
        </a:p>
      </dgm:t>
    </dgm:pt>
    <dgm:pt modelId="{9E9BB742-BE1D-436E-AD1D-D6F23273BAC4}" type="parTrans" cxnId="{2846CC7A-B648-49F3-9337-1EEF75C13F60}">
      <dgm:prSet/>
      <dgm:spPr/>
      <dgm:t>
        <a:bodyPr/>
        <a:lstStyle/>
        <a:p>
          <a:endParaRPr lang="en-IN"/>
        </a:p>
      </dgm:t>
    </dgm:pt>
    <dgm:pt modelId="{592A0F85-CECD-4B71-8E3B-326BFAAF7F37}" type="sibTrans" cxnId="{2846CC7A-B648-49F3-9337-1EEF75C13F60}">
      <dgm:prSet/>
      <dgm:spPr/>
      <dgm:t>
        <a:bodyPr/>
        <a:lstStyle/>
        <a:p>
          <a:endParaRPr lang="en-US" dirty="0"/>
        </a:p>
      </dgm:t>
    </dgm:pt>
    <dgm:pt modelId="{C472BB54-25BA-4892-BB46-71B0A3AD8519}">
      <dgm:prSet/>
      <dgm:spPr/>
      <dgm:t>
        <a:bodyPr/>
        <a:lstStyle/>
        <a:p>
          <a:endParaRPr lang="en-IN"/>
        </a:p>
      </dgm:t>
    </dgm:pt>
    <dgm:pt modelId="{69687380-257D-4C83-BDF5-1D40799CEF2D}" type="parTrans" cxnId="{97D90AE5-11A6-4CC8-ACD7-B35FB74E797A}">
      <dgm:prSet/>
      <dgm:spPr/>
      <dgm:t>
        <a:bodyPr/>
        <a:lstStyle/>
        <a:p>
          <a:endParaRPr lang="en-IN"/>
        </a:p>
      </dgm:t>
    </dgm:pt>
    <dgm:pt modelId="{A0CAEAD6-64C0-4515-A66E-99E9FE62BCA3}" type="sibTrans" cxnId="{97D90AE5-11A6-4CC8-ACD7-B35FB74E797A}">
      <dgm:prSet/>
      <dgm:spPr/>
      <dgm:t>
        <a:bodyPr/>
        <a:lstStyle/>
        <a:p>
          <a:endParaRPr lang="en-US" dirty="0"/>
        </a:p>
      </dgm:t>
    </dgm:pt>
    <dgm:pt modelId="{62FA5173-5D4A-4D7B-8438-2580BFF4CCB6}">
      <dgm:prSet/>
      <dgm:spPr/>
      <dgm:t>
        <a:bodyPr/>
        <a:lstStyle/>
        <a:p>
          <a:endParaRPr lang="en-IN"/>
        </a:p>
      </dgm:t>
    </dgm:pt>
    <dgm:pt modelId="{5D6388D9-D053-41BE-B406-9D444598C72B}" type="parTrans" cxnId="{29958C37-C9EF-471D-8C0C-E15B3DD0D9CF}">
      <dgm:prSet/>
      <dgm:spPr/>
      <dgm:t>
        <a:bodyPr/>
        <a:lstStyle/>
        <a:p>
          <a:endParaRPr lang="en-IN"/>
        </a:p>
      </dgm:t>
    </dgm:pt>
    <dgm:pt modelId="{FCAF895F-6AD2-4FD7-9599-F9D31DC7315D}" type="sibTrans" cxnId="{29958C37-C9EF-471D-8C0C-E15B3DD0D9CF}">
      <dgm:prSet/>
      <dgm:spPr/>
      <dgm:t>
        <a:bodyPr/>
        <a:lstStyle/>
        <a:p>
          <a:endParaRPr lang="en-US" dirty="0"/>
        </a:p>
      </dgm:t>
    </dgm:pt>
    <dgm:pt modelId="{C7117AA3-29D3-A641-A58D-533CC172901B}" type="pres">
      <dgm:prSet presAssocID="{D4503D04-C97E-4622-AE07-D0307CB3B4CA}" presName="Name0" presStyleCnt="0">
        <dgm:presLayoutVars>
          <dgm:dir/>
          <dgm:resizeHandles val="exact"/>
        </dgm:presLayoutVars>
      </dgm:prSet>
      <dgm:spPr/>
    </dgm:pt>
    <dgm:pt modelId="{591CA60E-213E-7B4B-B9DE-D89D137D3DA9}" type="pres">
      <dgm:prSet presAssocID="{AAC263CB-8256-4B03-92FE-1622698FB3E9}" presName="node" presStyleLbl="node1" presStyleIdx="0" presStyleCnt="7" custScaleX="42991" custScaleY="47391" custLinFactNeighborX="-6174" custLinFactNeighborY="-42">
        <dgm:presLayoutVars>
          <dgm:bulletEnabled val="1"/>
        </dgm:presLayoutVars>
      </dgm:prSet>
      <dgm:spPr/>
    </dgm:pt>
    <dgm:pt modelId="{0B9714F2-E001-9048-99B0-C46EAB1CEAC1}" type="pres">
      <dgm:prSet presAssocID="{808B76D0-8EC7-469A-93AC-7A6017188A9D}" presName="sibTrans" presStyleLbl="sibTrans1D1" presStyleIdx="0" presStyleCnt="6"/>
      <dgm:spPr/>
    </dgm:pt>
    <dgm:pt modelId="{DBF0B936-C069-4B45-92D0-BC84490381D7}" type="pres">
      <dgm:prSet presAssocID="{808B76D0-8EC7-469A-93AC-7A6017188A9D}" presName="connectorText" presStyleLbl="sibTrans1D1" presStyleIdx="0" presStyleCnt="6"/>
      <dgm:spPr/>
    </dgm:pt>
    <dgm:pt modelId="{1FC37317-8B75-7A4E-B46A-6C6A45F69C67}" type="pres">
      <dgm:prSet presAssocID="{4E8D2E69-0173-4BD3-B96A-7A9C5DD12B47}" presName="node" presStyleLbl="node1" presStyleIdx="1" presStyleCnt="7" custScaleX="42395" custScaleY="43329" custLinFactNeighborX="-2088" custLinFactNeighborY="-836">
        <dgm:presLayoutVars>
          <dgm:bulletEnabled val="1"/>
        </dgm:presLayoutVars>
      </dgm:prSet>
      <dgm:spPr/>
    </dgm:pt>
    <dgm:pt modelId="{DD741774-D280-DD46-9C9B-33FE253D22FC}" type="pres">
      <dgm:prSet presAssocID="{FEF1E80E-8A9E-4B0A-817C-2A4CFDCF3FB2}" presName="sibTrans" presStyleLbl="sibTrans1D1" presStyleIdx="1" presStyleCnt="6"/>
      <dgm:spPr/>
    </dgm:pt>
    <dgm:pt modelId="{B4080084-7793-E342-92FE-F348EAFF157C}" type="pres">
      <dgm:prSet presAssocID="{FEF1E80E-8A9E-4B0A-817C-2A4CFDCF3FB2}" presName="connectorText" presStyleLbl="sibTrans1D1" presStyleIdx="1" presStyleCnt="6"/>
      <dgm:spPr/>
    </dgm:pt>
    <dgm:pt modelId="{F14BE627-E883-874F-A626-EC388DCE8D9B}" type="pres">
      <dgm:prSet presAssocID="{93A6A030-ABAB-4EFA-B539-0FDB3E07C1EF}" presName="node" presStyleLbl="node1" presStyleIdx="2" presStyleCnt="7" custScaleX="45068" custScaleY="44743">
        <dgm:presLayoutVars>
          <dgm:bulletEnabled val="1"/>
        </dgm:presLayoutVars>
      </dgm:prSet>
      <dgm:spPr/>
    </dgm:pt>
    <dgm:pt modelId="{63AED5AC-6A4E-294A-8C0F-D72D7D241108}" type="pres">
      <dgm:prSet presAssocID="{BFE0749E-E343-4A6F-BD09-2810EE6B4BD7}" presName="sibTrans" presStyleLbl="sibTrans1D1" presStyleIdx="2" presStyleCnt="6"/>
      <dgm:spPr/>
    </dgm:pt>
    <dgm:pt modelId="{A4A67B76-88B9-3B42-B3EF-AFCDA17E5E1C}" type="pres">
      <dgm:prSet presAssocID="{BFE0749E-E343-4A6F-BD09-2810EE6B4BD7}" presName="connectorText" presStyleLbl="sibTrans1D1" presStyleIdx="2" presStyleCnt="6"/>
      <dgm:spPr/>
    </dgm:pt>
    <dgm:pt modelId="{D42A6699-F599-8045-897A-5A654DF673C0}" type="pres">
      <dgm:prSet presAssocID="{76D56F19-2708-49DB-8F92-D8AC45F23A9A}" presName="node" presStyleLbl="node1" presStyleIdx="3" presStyleCnt="7" custScaleX="44145" custScaleY="44740" custLinFactNeighborX="-7903" custLinFactNeighborY="-5139">
        <dgm:presLayoutVars>
          <dgm:bulletEnabled val="1"/>
        </dgm:presLayoutVars>
      </dgm:prSet>
      <dgm:spPr/>
    </dgm:pt>
    <dgm:pt modelId="{FF9BF0BA-29E2-4A51-BE59-CA5B82E111B5}" type="pres">
      <dgm:prSet presAssocID="{EC8965A1-F755-4945-8AAC-DCF1F68F011E}" presName="sibTrans" presStyleLbl="sibTrans1D1" presStyleIdx="3" presStyleCnt="6"/>
      <dgm:spPr/>
    </dgm:pt>
    <dgm:pt modelId="{7EF459C6-0C7F-4AC9-A34F-E01D043646AA}" type="pres">
      <dgm:prSet presAssocID="{EC8965A1-F755-4945-8AAC-DCF1F68F011E}" presName="connectorText" presStyleLbl="sibTrans1D1" presStyleIdx="3" presStyleCnt="6"/>
      <dgm:spPr/>
    </dgm:pt>
    <dgm:pt modelId="{880A3938-1618-4F02-BA9A-956138E91837}" type="pres">
      <dgm:prSet presAssocID="{A897E7AE-5797-474A-A752-5305679E2D00}" presName="node" presStyleLbl="node1" presStyleIdx="4" presStyleCnt="7" custScaleX="53397" custScaleY="47916" custLinFactNeighborX="6047" custLinFactNeighborY="543">
        <dgm:presLayoutVars>
          <dgm:bulletEnabled val="1"/>
        </dgm:presLayoutVars>
      </dgm:prSet>
      <dgm:spPr/>
    </dgm:pt>
    <dgm:pt modelId="{15CB9095-C193-40BA-8447-3D246A17A00A}" type="pres">
      <dgm:prSet presAssocID="{592A0F85-CECD-4B71-8E3B-326BFAAF7F37}" presName="sibTrans" presStyleLbl="sibTrans1D1" presStyleIdx="4" presStyleCnt="6"/>
      <dgm:spPr/>
    </dgm:pt>
    <dgm:pt modelId="{B902D094-28C3-4667-A879-C6C5DB367F94}" type="pres">
      <dgm:prSet presAssocID="{592A0F85-CECD-4B71-8E3B-326BFAAF7F37}" presName="connectorText" presStyleLbl="sibTrans1D1" presStyleIdx="4" presStyleCnt="6"/>
      <dgm:spPr/>
    </dgm:pt>
    <dgm:pt modelId="{448F103C-9D06-4CB8-B459-9B3631DA9F32}" type="pres">
      <dgm:prSet presAssocID="{C472BB54-25BA-4892-BB46-71B0A3AD8519}" presName="node" presStyleLbl="node1" presStyleIdx="5" presStyleCnt="7" custScaleX="46230" custScaleY="44751" custLinFactNeighborX="12045" custLinFactNeighborY="248">
        <dgm:presLayoutVars>
          <dgm:bulletEnabled val="1"/>
        </dgm:presLayoutVars>
      </dgm:prSet>
      <dgm:spPr/>
    </dgm:pt>
    <dgm:pt modelId="{AE03EAD4-2AD9-458C-8639-3C3E4959A800}" type="pres">
      <dgm:prSet presAssocID="{A0CAEAD6-64C0-4515-A66E-99E9FE62BCA3}" presName="sibTrans" presStyleLbl="sibTrans1D1" presStyleIdx="5" presStyleCnt="6"/>
      <dgm:spPr/>
    </dgm:pt>
    <dgm:pt modelId="{145ABB92-C307-4A39-84E3-A4D05319C2CA}" type="pres">
      <dgm:prSet presAssocID="{A0CAEAD6-64C0-4515-A66E-99E9FE62BCA3}" presName="connectorText" presStyleLbl="sibTrans1D1" presStyleIdx="5" presStyleCnt="6"/>
      <dgm:spPr/>
    </dgm:pt>
    <dgm:pt modelId="{C512357D-E843-478D-A4A8-ADFC08F69E14}" type="pres">
      <dgm:prSet presAssocID="{62FA5173-5D4A-4D7B-8438-2580BFF4CCB6}" presName="node" presStyleLbl="node1" presStyleIdx="6" presStyleCnt="7" custScaleX="63295" custScaleY="47887" custLinFactX="34982" custLinFactNeighborX="100000" custLinFactNeighborY="-16077">
        <dgm:presLayoutVars>
          <dgm:bulletEnabled val="1"/>
        </dgm:presLayoutVars>
      </dgm:prSet>
      <dgm:spPr/>
    </dgm:pt>
  </dgm:ptLst>
  <dgm:cxnLst>
    <dgm:cxn modelId="{66512605-B992-8044-B3E6-E4EF4B6992BD}" type="presOf" srcId="{FEF1E80E-8A9E-4B0A-817C-2A4CFDCF3FB2}" destId="{DD741774-D280-DD46-9C9B-33FE253D22FC}" srcOrd="0" destOrd="0" presId="urn:microsoft.com/office/officeart/2016/7/layout/RepeatingBendingProcessNew"/>
    <dgm:cxn modelId="{A9B54F08-706D-074E-8E9A-EBFEEAA22FAA}" type="presOf" srcId="{808B76D0-8EC7-469A-93AC-7A6017188A9D}" destId="{DBF0B936-C069-4B45-92D0-BC84490381D7}" srcOrd="1" destOrd="0" presId="urn:microsoft.com/office/officeart/2016/7/layout/RepeatingBendingProcessNew"/>
    <dgm:cxn modelId="{E8FDC109-B482-B84E-95EE-92A52C5C47F4}" type="presOf" srcId="{76D56F19-2708-49DB-8F92-D8AC45F23A9A}" destId="{D42A6699-F599-8045-897A-5A654DF673C0}" srcOrd="0" destOrd="0" presId="urn:microsoft.com/office/officeart/2016/7/layout/RepeatingBendingProcessNew"/>
    <dgm:cxn modelId="{D604A10F-63E8-45C5-8A1B-46F1C0EBF03C}" type="presOf" srcId="{592A0F85-CECD-4B71-8E3B-326BFAAF7F37}" destId="{B902D094-28C3-4667-A879-C6C5DB367F94}" srcOrd="1" destOrd="0" presId="urn:microsoft.com/office/officeart/2016/7/layout/RepeatingBendingProcessNew"/>
    <dgm:cxn modelId="{32E90211-17E0-4DDF-9274-DD3E46D811B8}" srcId="{D4503D04-C97E-4622-AE07-D0307CB3B4CA}" destId="{76D56F19-2708-49DB-8F92-D8AC45F23A9A}" srcOrd="3" destOrd="0" parTransId="{9D5610C2-0A12-494A-AC46-8DD17C08B09F}" sibTransId="{EC8965A1-F755-4945-8AAC-DCF1F68F011E}"/>
    <dgm:cxn modelId="{7E647417-2BE3-4D5C-A94A-1182696B4480}" type="presOf" srcId="{C472BB54-25BA-4892-BB46-71B0A3AD8519}" destId="{448F103C-9D06-4CB8-B459-9B3631DA9F32}" srcOrd="0" destOrd="0" presId="urn:microsoft.com/office/officeart/2016/7/layout/RepeatingBendingProcessNew"/>
    <dgm:cxn modelId="{00653E19-B8E7-A740-A472-1977092F60A0}" type="presOf" srcId="{4E8D2E69-0173-4BD3-B96A-7A9C5DD12B47}" destId="{1FC37317-8B75-7A4E-B46A-6C6A45F69C67}" srcOrd="0" destOrd="0" presId="urn:microsoft.com/office/officeart/2016/7/layout/RepeatingBendingProcessNew"/>
    <dgm:cxn modelId="{D907A31C-5CFB-374D-89E1-68F3C8505565}" type="presOf" srcId="{BFE0749E-E343-4A6F-BD09-2810EE6B4BD7}" destId="{A4A67B76-88B9-3B42-B3EF-AFCDA17E5E1C}" srcOrd="1" destOrd="0" presId="urn:microsoft.com/office/officeart/2016/7/layout/RepeatingBendingProcessNew"/>
    <dgm:cxn modelId="{29958C37-C9EF-471D-8C0C-E15B3DD0D9CF}" srcId="{D4503D04-C97E-4622-AE07-D0307CB3B4CA}" destId="{62FA5173-5D4A-4D7B-8438-2580BFF4CCB6}" srcOrd="6" destOrd="0" parTransId="{5D6388D9-D053-41BE-B406-9D444598C72B}" sibTransId="{FCAF895F-6AD2-4FD7-9599-F9D31DC7315D}"/>
    <dgm:cxn modelId="{0F866C41-EB5F-47BD-A2CD-A58671F15B67}" srcId="{D4503D04-C97E-4622-AE07-D0307CB3B4CA}" destId="{4E8D2E69-0173-4BD3-B96A-7A9C5DD12B47}" srcOrd="1" destOrd="0" parTransId="{B954BF22-E3B3-4A1C-802E-590228BE2D9C}" sibTransId="{FEF1E80E-8A9E-4B0A-817C-2A4CFDCF3FB2}"/>
    <dgm:cxn modelId="{ABC02B42-6006-4525-A082-32AD18FF2E5F}" type="presOf" srcId="{592A0F85-CECD-4B71-8E3B-326BFAAF7F37}" destId="{15CB9095-C193-40BA-8447-3D246A17A00A}" srcOrd="0" destOrd="0" presId="urn:microsoft.com/office/officeart/2016/7/layout/RepeatingBendingProcessNew"/>
    <dgm:cxn modelId="{494FF76D-404D-4352-A9AE-A6079A3A9A64}" type="presOf" srcId="{62FA5173-5D4A-4D7B-8438-2580BFF4CCB6}" destId="{C512357D-E843-478D-A4A8-ADFC08F69E14}" srcOrd="0" destOrd="0" presId="urn:microsoft.com/office/officeart/2016/7/layout/RepeatingBendingProcessNew"/>
    <dgm:cxn modelId="{A8310550-13DA-45A7-968A-4B4DFD3111B6}" type="presOf" srcId="{A0CAEAD6-64C0-4515-A66E-99E9FE62BCA3}" destId="{AE03EAD4-2AD9-458C-8639-3C3E4959A800}" srcOrd="0" destOrd="0" presId="urn:microsoft.com/office/officeart/2016/7/layout/RepeatingBendingProcessNew"/>
    <dgm:cxn modelId="{6CE97453-8862-AD4C-A88F-D046002A23EE}" type="presOf" srcId="{FEF1E80E-8A9E-4B0A-817C-2A4CFDCF3FB2}" destId="{B4080084-7793-E342-92FE-F348EAFF157C}" srcOrd="1" destOrd="0" presId="urn:microsoft.com/office/officeart/2016/7/layout/RepeatingBendingProcessNew"/>
    <dgm:cxn modelId="{2846CC7A-B648-49F3-9337-1EEF75C13F60}" srcId="{D4503D04-C97E-4622-AE07-D0307CB3B4CA}" destId="{A897E7AE-5797-474A-A752-5305679E2D00}" srcOrd="4" destOrd="0" parTransId="{9E9BB742-BE1D-436E-AD1D-D6F23273BAC4}" sibTransId="{592A0F85-CECD-4B71-8E3B-326BFAAF7F37}"/>
    <dgm:cxn modelId="{C5E94186-9CB6-4C42-92B3-C546CC53A7B9}" srcId="{D4503D04-C97E-4622-AE07-D0307CB3B4CA}" destId="{AAC263CB-8256-4B03-92FE-1622698FB3E9}" srcOrd="0" destOrd="0" parTransId="{0BEED663-FC38-4EAD-940F-4C475D2C87DB}" sibTransId="{808B76D0-8EC7-469A-93AC-7A6017188A9D}"/>
    <dgm:cxn modelId="{47016397-455F-EC49-8301-8A7FB8F85FB3}" type="presOf" srcId="{D4503D04-C97E-4622-AE07-D0307CB3B4CA}" destId="{C7117AA3-29D3-A641-A58D-533CC172901B}" srcOrd="0" destOrd="0" presId="urn:microsoft.com/office/officeart/2016/7/layout/RepeatingBendingProcessNew"/>
    <dgm:cxn modelId="{077DB59B-D6F7-4F0D-B0FE-048EF1E47D50}" type="presOf" srcId="{EC8965A1-F755-4945-8AAC-DCF1F68F011E}" destId="{7EF459C6-0C7F-4AC9-A34F-E01D043646AA}" srcOrd="1" destOrd="0" presId="urn:microsoft.com/office/officeart/2016/7/layout/RepeatingBendingProcessNew"/>
    <dgm:cxn modelId="{E60A79B1-06DC-4F31-AD69-6E25BAC5836B}" type="presOf" srcId="{A0CAEAD6-64C0-4515-A66E-99E9FE62BCA3}" destId="{145ABB92-C307-4A39-84E3-A4D05319C2CA}" srcOrd="1" destOrd="0" presId="urn:microsoft.com/office/officeart/2016/7/layout/RepeatingBendingProcessNew"/>
    <dgm:cxn modelId="{D82147B6-9768-4070-9696-0CCBE12E06DB}" type="presOf" srcId="{A897E7AE-5797-474A-A752-5305679E2D00}" destId="{880A3938-1618-4F02-BA9A-956138E91837}" srcOrd="0" destOrd="0" presId="urn:microsoft.com/office/officeart/2016/7/layout/RepeatingBendingProcessNew"/>
    <dgm:cxn modelId="{9AC8BDBC-6730-B045-9CCF-76DAB6ABAAE6}" type="presOf" srcId="{BFE0749E-E343-4A6F-BD09-2810EE6B4BD7}" destId="{63AED5AC-6A4E-294A-8C0F-D72D7D241108}" srcOrd="0" destOrd="0" presId="urn:microsoft.com/office/officeart/2016/7/layout/RepeatingBendingProcessNew"/>
    <dgm:cxn modelId="{FE75BCD7-BEFD-2B4A-857D-4205F1F546BF}" type="presOf" srcId="{AAC263CB-8256-4B03-92FE-1622698FB3E9}" destId="{591CA60E-213E-7B4B-B9DE-D89D137D3DA9}" srcOrd="0" destOrd="0" presId="urn:microsoft.com/office/officeart/2016/7/layout/RepeatingBendingProcessNew"/>
    <dgm:cxn modelId="{84E8A2D8-19F1-F847-BCDE-877F09D08EDA}" type="presOf" srcId="{93A6A030-ABAB-4EFA-B539-0FDB3E07C1EF}" destId="{F14BE627-E883-874F-A626-EC388DCE8D9B}" srcOrd="0" destOrd="0" presId="urn:microsoft.com/office/officeart/2016/7/layout/RepeatingBendingProcessNew"/>
    <dgm:cxn modelId="{4B40C8DC-6B57-4F5B-8440-7241C649700B}" srcId="{D4503D04-C97E-4622-AE07-D0307CB3B4CA}" destId="{93A6A030-ABAB-4EFA-B539-0FDB3E07C1EF}" srcOrd="2" destOrd="0" parTransId="{3D674B97-6DC6-4A12-85BA-0976D3064237}" sibTransId="{BFE0749E-E343-4A6F-BD09-2810EE6B4BD7}"/>
    <dgm:cxn modelId="{069BD6E0-26A3-4FA1-83E1-0BC4DFAA7622}" type="presOf" srcId="{EC8965A1-F755-4945-8AAC-DCF1F68F011E}" destId="{FF9BF0BA-29E2-4A51-BE59-CA5B82E111B5}" srcOrd="0" destOrd="0" presId="urn:microsoft.com/office/officeart/2016/7/layout/RepeatingBendingProcessNew"/>
    <dgm:cxn modelId="{97D90AE5-11A6-4CC8-ACD7-B35FB74E797A}" srcId="{D4503D04-C97E-4622-AE07-D0307CB3B4CA}" destId="{C472BB54-25BA-4892-BB46-71B0A3AD8519}" srcOrd="5" destOrd="0" parTransId="{69687380-257D-4C83-BDF5-1D40799CEF2D}" sibTransId="{A0CAEAD6-64C0-4515-A66E-99E9FE62BCA3}"/>
    <dgm:cxn modelId="{670470FF-28F5-8747-80CB-D5309335BE4E}" type="presOf" srcId="{808B76D0-8EC7-469A-93AC-7A6017188A9D}" destId="{0B9714F2-E001-9048-99B0-C46EAB1CEAC1}" srcOrd="0" destOrd="0" presId="urn:microsoft.com/office/officeart/2016/7/layout/RepeatingBendingProcessNew"/>
    <dgm:cxn modelId="{54EC6AF8-8601-FB4F-A2D0-DB03BBC973B1}" type="presParOf" srcId="{C7117AA3-29D3-A641-A58D-533CC172901B}" destId="{591CA60E-213E-7B4B-B9DE-D89D137D3DA9}" srcOrd="0" destOrd="0" presId="urn:microsoft.com/office/officeart/2016/7/layout/RepeatingBendingProcessNew"/>
    <dgm:cxn modelId="{6386B277-0B98-3845-B375-656F6843D11A}" type="presParOf" srcId="{C7117AA3-29D3-A641-A58D-533CC172901B}" destId="{0B9714F2-E001-9048-99B0-C46EAB1CEAC1}" srcOrd="1" destOrd="0" presId="urn:microsoft.com/office/officeart/2016/7/layout/RepeatingBendingProcessNew"/>
    <dgm:cxn modelId="{76384253-4A53-B443-80FD-2EF068156A86}" type="presParOf" srcId="{0B9714F2-E001-9048-99B0-C46EAB1CEAC1}" destId="{DBF0B936-C069-4B45-92D0-BC84490381D7}" srcOrd="0" destOrd="0" presId="urn:microsoft.com/office/officeart/2016/7/layout/RepeatingBendingProcessNew"/>
    <dgm:cxn modelId="{E8588933-DC2A-1949-97A0-149E024060BF}" type="presParOf" srcId="{C7117AA3-29D3-A641-A58D-533CC172901B}" destId="{1FC37317-8B75-7A4E-B46A-6C6A45F69C67}" srcOrd="2" destOrd="0" presId="urn:microsoft.com/office/officeart/2016/7/layout/RepeatingBendingProcessNew"/>
    <dgm:cxn modelId="{AC78AD39-C148-BB4D-98EA-D6CD0C26FBA7}" type="presParOf" srcId="{C7117AA3-29D3-A641-A58D-533CC172901B}" destId="{DD741774-D280-DD46-9C9B-33FE253D22FC}" srcOrd="3" destOrd="0" presId="urn:microsoft.com/office/officeart/2016/7/layout/RepeatingBendingProcessNew"/>
    <dgm:cxn modelId="{9CE3DEE8-B926-6B48-99A6-61F253EB87DF}" type="presParOf" srcId="{DD741774-D280-DD46-9C9B-33FE253D22FC}" destId="{B4080084-7793-E342-92FE-F348EAFF157C}" srcOrd="0" destOrd="0" presId="urn:microsoft.com/office/officeart/2016/7/layout/RepeatingBendingProcessNew"/>
    <dgm:cxn modelId="{EC00BA5B-7C94-D14D-A573-503F23913101}" type="presParOf" srcId="{C7117AA3-29D3-A641-A58D-533CC172901B}" destId="{F14BE627-E883-874F-A626-EC388DCE8D9B}" srcOrd="4" destOrd="0" presId="urn:microsoft.com/office/officeart/2016/7/layout/RepeatingBendingProcessNew"/>
    <dgm:cxn modelId="{C959B72A-D800-9544-8676-DE829FFB4EA1}" type="presParOf" srcId="{C7117AA3-29D3-A641-A58D-533CC172901B}" destId="{63AED5AC-6A4E-294A-8C0F-D72D7D241108}" srcOrd="5" destOrd="0" presId="urn:microsoft.com/office/officeart/2016/7/layout/RepeatingBendingProcessNew"/>
    <dgm:cxn modelId="{DABC8E6C-99C5-3340-95B9-6CF8BC427CA3}" type="presParOf" srcId="{63AED5AC-6A4E-294A-8C0F-D72D7D241108}" destId="{A4A67B76-88B9-3B42-B3EF-AFCDA17E5E1C}" srcOrd="0" destOrd="0" presId="urn:microsoft.com/office/officeart/2016/7/layout/RepeatingBendingProcessNew"/>
    <dgm:cxn modelId="{AA62AE45-F47E-C040-8561-C054B92C617C}" type="presParOf" srcId="{C7117AA3-29D3-A641-A58D-533CC172901B}" destId="{D42A6699-F599-8045-897A-5A654DF673C0}" srcOrd="6" destOrd="0" presId="urn:microsoft.com/office/officeart/2016/7/layout/RepeatingBendingProcessNew"/>
    <dgm:cxn modelId="{2A5CAA29-7765-439D-9689-A327414F6983}" type="presParOf" srcId="{C7117AA3-29D3-A641-A58D-533CC172901B}" destId="{FF9BF0BA-29E2-4A51-BE59-CA5B82E111B5}" srcOrd="7" destOrd="0" presId="urn:microsoft.com/office/officeart/2016/7/layout/RepeatingBendingProcessNew"/>
    <dgm:cxn modelId="{6335CCB5-E6F2-4CD4-AAFF-A904F2134C63}" type="presParOf" srcId="{FF9BF0BA-29E2-4A51-BE59-CA5B82E111B5}" destId="{7EF459C6-0C7F-4AC9-A34F-E01D043646AA}" srcOrd="0" destOrd="0" presId="urn:microsoft.com/office/officeart/2016/7/layout/RepeatingBendingProcessNew"/>
    <dgm:cxn modelId="{03FB179F-7E7C-4BDA-949F-10D4F55CC85B}" type="presParOf" srcId="{C7117AA3-29D3-A641-A58D-533CC172901B}" destId="{880A3938-1618-4F02-BA9A-956138E91837}" srcOrd="8" destOrd="0" presId="urn:microsoft.com/office/officeart/2016/7/layout/RepeatingBendingProcessNew"/>
    <dgm:cxn modelId="{AF11EAE2-A7CF-49B3-B1C6-70C7746EB410}" type="presParOf" srcId="{C7117AA3-29D3-A641-A58D-533CC172901B}" destId="{15CB9095-C193-40BA-8447-3D246A17A00A}" srcOrd="9" destOrd="0" presId="urn:microsoft.com/office/officeart/2016/7/layout/RepeatingBendingProcessNew"/>
    <dgm:cxn modelId="{04598207-BCFF-4502-80A6-5E4DA0D18B24}" type="presParOf" srcId="{15CB9095-C193-40BA-8447-3D246A17A00A}" destId="{B902D094-28C3-4667-A879-C6C5DB367F94}" srcOrd="0" destOrd="0" presId="urn:microsoft.com/office/officeart/2016/7/layout/RepeatingBendingProcessNew"/>
    <dgm:cxn modelId="{8690DB61-0BF6-4C0D-9E57-CD5E450A4494}" type="presParOf" srcId="{C7117AA3-29D3-A641-A58D-533CC172901B}" destId="{448F103C-9D06-4CB8-B459-9B3631DA9F32}" srcOrd="10" destOrd="0" presId="urn:microsoft.com/office/officeart/2016/7/layout/RepeatingBendingProcessNew"/>
    <dgm:cxn modelId="{58E4B450-1DB7-41B9-9018-F7F5E60788DE}" type="presParOf" srcId="{C7117AA3-29D3-A641-A58D-533CC172901B}" destId="{AE03EAD4-2AD9-458C-8639-3C3E4959A800}" srcOrd="11" destOrd="0" presId="urn:microsoft.com/office/officeart/2016/7/layout/RepeatingBendingProcessNew"/>
    <dgm:cxn modelId="{9D431474-107F-4DCA-A8D3-88403027D4EF}" type="presParOf" srcId="{AE03EAD4-2AD9-458C-8639-3C3E4959A800}" destId="{145ABB92-C307-4A39-84E3-A4D05319C2CA}" srcOrd="0" destOrd="0" presId="urn:microsoft.com/office/officeart/2016/7/layout/RepeatingBendingProcessNew"/>
    <dgm:cxn modelId="{562DA041-6439-49C8-91A2-8ABADC5EF152}" type="presParOf" srcId="{C7117AA3-29D3-A641-A58D-533CC172901B}" destId="{C512357D-E843-478D-A4A8-ADFC08F69E14}" srcOrd="12" destOrd="0" presId="urn:microsoft.com/office/officeart/2016/7/layout/RepeatingBendingProcessNew"/>
  </dgm:cxnLst>
  <dgm:bg/>
  <dgm:whole>
    <a:effectLst/>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4D0CB4-0619-47EF-A746-365405D39958}">
      <dsp:nvSpPr>
        <dsp:cNvPr id="0" name=""/>
        <dsp:cNvSpPr/>
      </dsp:nvSpPr>
      <dsp:spPr>
        <a:xfrm>
          <a:off x="0" y="0"/>
          <a:ext cx="4716462" cy="8924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C6D826-A6E6-42EC-BF0E-9025B33009B2}">
      <dsp:nvSpPr>
        <dsp:cNvPr id="0" name=""/>
        <dsp:cNvSpPr/>
      </dsp:nvSpPr>
      <dsp:spPr>
        <a:xfrm>
          <a:off x="269954" y="201173"/>
          <a:ext cx="490826" cy="4908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73FC8C9-03E6-4269-9DB7-824A4479C21C}">
      <dsp:nvSpPr>
        <dsp:cNvPr id="0" name=""/>
        <dsp:cNvSpPr/>
      </dsp:nvSpPr>
      <dsp:spPr>
        <a:xfrm>
          <a:off x="1030734" y="381"/>
          <a:ext cx="3685727" cy="892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447" tIns="94447" rIns="94447" bIns="94447" numCol="1" spcCol="1270" anchor="ctr" anchorCtr="0">
          <a:noAutofit/>
        </a:bodyPr>
        <a:lstStyle/>
        <a:p>
          <a:pPr marL="0" lvl="0" indent="0" algn="l" defTabSz="1111250">
            <a:lnSpc>
              <a:spcPct val="100000"/>
            </a:lnSpc>
            <a:spcBef>
              <a:spcPct val="0"/>
            </a:spcBef>
            <a:spcAft>
              <a:spcPct val="35000"/>
            </a:spcAft>
            <a:buNone/>
          </a:pPr>
          <a:r>
            <a:rPr lang="en-US" sz="2500" kern="1200" dirty="0"/>
            <a:t>Accuracy</a:t>
          </a:r>
        </a:p>
      </dsp:txBody>
      <dsp:txXfrm>
        <a:off x="1030734" y="381"/>
        <a:ext cx="3685727" cy="892410"/>
      </dsp:txXfrm>
    </dsp:sp>
    <dsp:sp modelId="{B58CA141-504B-412A-818E-73651C363A3D}">
      <dsp:nvSpPr>
        <dsp:cNvPr id="0" name=""/>
        <dsp:cNvSpPr/>
      </dsp:nvSpPr>
      <dsp:spPr>
        <a:xfrm>
          <a:off x="0" y="1115895"/>
          <a:ext cx="4716462" cy="8924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C95015-001F-49EB-8731-0714E310C46E}">
      <dsp:nvSpPr>
        <dsp:cNvPr id="0" name=""/>
        <dsp:cNvSpPr/>
      </dsp:nvSpPr>
      <dsp:spPr>
        <a:xfrm>
          <a:off x="269954" y="1316687"/>
          <a:ext cx="490826" cy="4908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C6416B8-BF6E-4B19-A8CD-80E01FEB1ED8}">
      <dsp:nvSpPr>
        <dsp:cNvPr id="0" name=""/>
        <dsp:cNvSpPr/>
      </dsp:nvSpPr>
      <dsp:spPr>
        <a:xfrm>
          <a:off x="1030734" y="1115895"/>
          <a:ext cx="3685727" cy="892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447" tIns="94447" rIns="94447" bIns="94447" numCol="1" spcCol="1270" anchor="ctr" anchorCtr="0">
          <a:noAutofit/>
        </a:bodyPr>
        <a:lstStyle/>
        <a:p>
          <a:pPr marL="0" lvl="0" indent="0" algn="l" defTabSz="1111250">
            <a:lnSpc>
              <a:spcPct val="100000"/>
            </a:lnSpc>
            <a:spcBef>
              <a:spcPct val="0"/>
            </a:spcBef>
            <a:spcAft>
              <a:spcPct val="35000"/>
            </a:spcAft>
            <a:buNone/>
          </a:pPr>
          <a:r>
            <a:rPr lang="en-US" sz="2500" kern="1200" dirty="0"/>
            <a:t>Remote Surgery</a:t>
          </a:r>
        </a:p>
      </dsp:txBody>
      <dsp:txXfrm>
        <a:off x="1030734" y="1115895"/>
        <a:ext cx="3685727" cy="892410"/>
      </dsp:txXfrm>
    </dsp:sp>
    <dsp:sp modelId="{2DD6782C-3741-43AC-8E3F-C7C2A5A092FE}">
      <dsp:nvSpPr>
        <dsp:cNvPr id="0" name=""/>
        <dsp:cNvSpPr/>
      </dsp:nvSpPr>
      <dsp:spPr>
        <a:xfrm>
          <a:off x="0" y="2231408"/>
          <a:ext cx="4716462" cy="8924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E3D4D5-84E6-41EE-BF94-D56D24841B8B}">
      <dsp:nvSpPr>
        <dsp:cNvPr id="0" name=""/>
        <dsp:cNvSpPr/>
      </dsp:nvSpPr>
      <dsp:spPr>
        <a:xfrm>
          <a:off x="269954" y="2432201"/>
          <a:ext cx="490826" cy="4908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1C9C6B6-F051-4AFC-B696-34674ED32FC0}">
      <dsp:nvSpPr>
        <dsp:cNvPr id="0" name=""/>
        <dsp:cNvSpPr/>
      </dsp:nvSpPr>
      <dsp:spPr>
        <a:xfrm>
          <a:off x="1030734" y="2231408"/>
          <a:ext cx="3685727" cy="892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447" tIns="94447" rIns="94447" bIns="94447" numCol="1" spcCol="1270" anchor="ctr" anchorCtr="0">
          <a:noAutofit/>
        </a:bodyPr>
        <a:lstStyle/>
        <a:p>
          <a:pPr marL="0" lvl="0" indent="0" algn="l" defTabSz="1111250">
            <a:lnSpc>
              <a:spcPct val="100000"/>
            </a:lnSpc>
            <a:spcBef>
              <a:spcPct val="0"/>
            </a:spcBef>
            <a:spcAft>
              <a:spcPct val="35000"/>
            </a:spcAft>
            <a:buNone/>
          </a:pPr>
          <a:r>
            <a:rPr lang="en-US" sz="2500" kern="1200" dirty="0"/>
            <a:t>3D Imaging</a:t>
          </a:r>
        </a:p>
      </dsp:txBody>
      <dsp:txXfrm>
        <a:off x="1030734" y="2231408"/>
        <a:ext cx="3685727" cy="8924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9714F2-E001-9048-99B0-C46EAB1CEAC1}">
      <dsp:nvSpPr>
        <dsp:cNvPr id="0" name=""/>
        <dsp:cNvSpPr/>
      </dsp:nvSpPr>
      <dsp:spPr>
        <a:xfrm>
          <a:off x="2027075" y="487113"/>
          <a:ext cx="1016088" cy="91440"/>
        </a:xfrm>
        <a:custGeom>
          <a:avLst/>
          <a:gdLst/>
          <a:ahLst/>
          <a:cxnLst/>
          <a:rect l="0" t="0" r="0" b="0"/>
          <a:pathLst>
            <a:path>
              <a:moveTo>
                <a:pt x="0" y="64129"/>
              </a:moveTo>
              <a:lnTo>
                <a:pt x="525144" y="64129"/>
              </a:lnTo>
              <a:lnTo>
                <a:pt x="525144" y="45720"/>
              </a:lnTo>
              <a:lnTo>
                <a:pt x="1016088" y="45720"/>
              </a:lnTo>
            </a:path>
          </a:pathLst>
        </a:custGeom>
        <a:noFill/>
        <a:ln w="9525"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a:off x="2508947" y="528385"/>
        <a:ext cx="52342" cy="8896"/>
      </dsp:txXfrm>
    </dsp:sp>
    <dsp:sp modelId="{591CA60E-213E-7B4B-B9DE-D89D137D3DA9}">
      <dsp:nvSpPr>
        <dsp:cNvPr id="0" name=""/>
        <dsp:cNvSpPr/>
      </dsp:nvSpPr>
      <dsp:spPr>
        <a:xfrm>
          <a:off x="367567" y="1842"/>
          <a:ext cx="1661307" cy="1098802"/>
        </a:xfrm>
        <a:prstGeom prst="rect">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89355" tIns="198761" rIns="189355" bIns="198761"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Research and Development</a:t>
          </a:r>
        </a:p>
      </dsp:txBody>
      <dsp:txXfrm>
        <a:off x="367567" y="1842"/>
        <a:ext cx="1661307" cy="1098802"/>
      </dsp:txXfrm>
    </dsp:sp>
    <dsp:sp modelId="{DD741774-D280-DD46-9C9B-33FE253D22FC}">
      <dsp:nvSpPr>
        <dsp:cNvPr id="0" name=""/>
        <dsp:cNvSpPr/>
      </dsp:nvSpPr>
      <dsp:spPr>
        <a:xfrm>
          <a:off x="4712039" y="487113"/>
          <a:ext cx="938879" cy="91440"/>
        </a:xfrm>
        <a:custGeom>
          <a:avLst/>
          <a:gdLst/>
          <a:ahLst/>
          <a:cxnLst/>
          <a:rect l="0" t="0" r="0" b="0"/>
          <a:pathLst>
            <a:path>
              <a:moveTo>
                <a:pt x="0" y="45720"/>
              </a:moveTo>
              <a:lnTo>
                <a:pt x="486539" y="45720"/>
              </a:lnTo>
              <a:lnTo>
                <a:pt x="486539" y="65103"/>
              </a:lnTo>
              <a:lnTo>
                <a:pt x="938879" y="65103"/>
              </a:lnTo>
            </a:path>
          </a:pathLst>
        </a:custGeom>
        <a:noFill/>
        <a:ln w="9525" cap="rnd"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a:off x="5157237" y="528385"/>
        <a:ext cx="48483" cy="8896"/>
      </dsp:txXfrm>
    </dsp:sp>
    <dsp:sp modelId="{1FC37317-8B75-7A4E-B46A-6C6A45F69C67}">
      <dsp:nvSpPr>
        <dsp:cNvPr id="0" name=""/>
        <dsp:cNvSpPr/>
      </dsp:nvSpPr>
      <dsp:spPr>
        <a:xfrm>
          <a:off x="3075563" y="30523"/>
          <a:ext cx="1638276" cy="1004621"/>
        </a:xfrm>
        <a:prstGeom prst="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89355" tIns="198761" rIns="189355" bIns="198761"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Design and Prototyping</a:t>
          </a:r>
        </a:p>
      </dsp:txBody>
      <dsp:txXfrm>
        <a:off x="3075563" y="30523"/>
        <a:ext cx="1638276" cy="1004621"/>
      </dsp:txXfrm>
    </dsp:sp>
    <dsp:sp modelId="{63AED5AC-6A4E-294A-8C0F-D72D7D241108}">
      <dsp:nvSpPr>
        <dsp:cNvPr id="0" name=""/>
        <dsp:cNvSpPr/>
      </dsp:nvSpPr>
      <dsp:spPr>
        <a:xfrm>
          <a:off x="1153704" y="1069120"/>
          <a:ext cx="5400399" cy="806557"/>
        </a:xfrm>
        <a:custGeom>
          <a:avLst/>
          <a:gdLst/>
          <a:ahLst/>
          <a:cxnLst/>
          <a:rect l="0" t="0" r="0" b="0"/>
          <a:pathLst>
            <a:path>
              <a:moveTo>
                <a:pt x="5400399" y="0"/>
              </a:moveTo>
              <a:lnTo>
                <a:pt x="5400399" y="420378"/>
              </a:lnTo>
              <a:lnTo>
                <a:pt x="0" y="420378"/>
              </a:lnTo>
              <a:lnTo>
                <a:pt x="0" y="806557"/>
              </a:lnTo>
            </a:path>
          </a:pathLst>
        </a:custGeom>
        <a:noFill/>
        <a:ln w="9525" cap="rnd"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a:off x="3717281" y="1467950"/>
        <a:ext cx="273245" cy="8896"/>
      </dsp:txXfrm>
    </dsp:sp>
    <dsp:sp modelId="{F14BE627-E883-874F-A626-EC388DCE8D9B}">
      <dsp:nvSpPr>
        <dsp:cNvPr id="0" name=""/>
        <dsp:cNvSpPr/>
      </dsp:nvSpPr>
      <dsp:spPr>
        <a:xfrm>
          <a:off x="5683318" y="33514"/>
          <a:ext cx="1741569" cy="1037406"/>
        </a:xfrm>
        <a:prstGeom prst="rect">
          <a:avLst/>
        </a:prstGeom>
        <a:solidFill>
          <a:schemeClr val="accent4">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89355" tIns="198761" rIns="189355" bIns="198761"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rPr>
            <a:t>Software Development</a:t>
          </a:r>
        </a:p>
      </dsp:txBody>
      <dsp:txXfrm>
        <a:off x="5683318" y="33514"/>
        <a:ext cx="1741569" cy="1037406"/>
      </dsp:txXfrm>
    </dsp:sp>
    <dsp:sp modelId="{FF9BF0BA-29E2-4A51-BE59-CA5B82E111B5}">
      <dsp:nvSpPr>
        <dsp:cNvPr id="0" name=""/>
        <dsp:cNvSpPr/>
      </dsp:nvSpPr>
      <dsp:spPr>
        <a:xfrm>
          <a:off x="2004855" y="2426746"/>
          <a:ext cx="1397264" cy="131742"/>
        </a:xfrm>
        <a:custGeom>
          <a:avLst/>
          <a:gdLst/>
          <a:ahLst/>
          <a:cxnLst/>
          <a:rect l="0" t="0" r="0" b="0"/>
          <a:pathLst>
            <a:path>
              <a:moveTo>
                <a:pt x="0" y="0"/>
              </a:moveTo>
              <a:lnTo>
                <a:pt x="715732" y="0"/>
              </a:lnTo>
              <a:lnTo>
                <a:pt x="715732" y="131742"/>
              </a:lnTo>
              <a:lnTo>
                <a:pt x="1397264" y="131742"/>
              </a:lnTo>
            </a:path>
          </a:pathLst>
        </a:custGeom>
        <a:noFill/>
        <a:ln w="9525" cap="rnd"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67639" y="2488168"/>
        <a:ext cx="71696" cy="8896"/>
      </dsp:txXfrm>
    </dsp:sp>
    <dsp:sp modelId="{D42A6699-F599-8045-897A-5A654DF673C0}">
      <dsp:nvSpPr>
        <dsp:cNvPr id="0" name=""/>
        <dsp:cNvSpPr/>
      </dsp:nvSpPr>
      <dsp:spPr>
        <a:xfrm>
          <a:off x="300753" y="1908077"/>
          <a:ext cx="1705901" cy="1037336"/>
        </a:xfrm>
        <a:prstGeom prst="rect">
          <a:avLst/>
        </a:prstGeom>
        <a:solidFill>
          <a:schemeClr val="accent1"/>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89355" tIns="198761" rIns="189355" bIns="198761"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rPr>
            <a:t>Testing and Validation</a:t>
          </a:r>
        </a:p>
      </dsp:txBody>
      <dsp:txXfrm>
        <a:off x="300753" y="1908077"/>
        <a:ext cx="1705901" cy="1037336"/>
      </dsp:txXfrm>
    </dsp:sp>
    <dsp:sp modelId="{15CB9095-C193-40BA-8447-3D246A17A00A}">
      <dsp:nvSpPr>
        <dsp:cNvPr id="0" name=""/>
        <dsp:cNvSpPr/>
      </dsp:nvSpPr>
      <dsp:spPr>
        <a:xfrm>
          <a:off x="5496147" y="2505928"/>
          <a:ext cx="1089973" cy="91440"/>
        </a:xfrm>
        <a:custGeom>
          <a:avLst/>
          <a:gdLst/>
          <a:ahLst/>
          <a:cxnLst/>
          <a:rect l="0" t="0" r="0" b="0"/>
          <a:pathLst>
            <a:path>
              <a:moveTo>
                <a:pt x="0" y="52559"/>
              </a:moveTo>
              <a:lnTo>
                <a:pt x="562086" y="52559"/>
              </a:lnTo>
              <a:lnTo>
                <a:pt x="562086" y="45720"/>
              </a:lnTo>
              <a:lnTo>
                <a:pt x="1089973" y="45720"/>
              </a:lnTo>
            </a:path>
          </a:pathLst>
        </a:custGeom>
        <a:noFill/>
        <a:ln w="9525" cap="rnd"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6013119" y="2547200"/>
        <a:ext cx="56029" cy="8896"/>
      </dsp:txXfrm>
    </dsp:sp>
    <dsp:sp modelId="{880A3938-1618-4F02-BA9A-956138E91837}">
      <dsp:nvSpPr>
        <dsp:cNvPr id="0" name=""/>
        <dsp:cNvSpPr/>
      </dsp:nvSpPr>
      <dsp:spPr>
        <a:xfrm>
          <a:off x="3434519" y="2003000"/>
          <a:ext cx="2063428" cy="1110975"/>
        </a:xfrm>
        <a:prstGeom prst="rect">
          <a:avLst/>
        </a:prstGeom>
        <a:solidFill>
          <a:schemeClr val="accent6">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89355" tIns="198761" rIns="189355" bIns="198761" numCol="1" spcCol="1270" anchor="ctr" anchorCtr="0">
          <a:noAutofit/>
        </a:bodyPr>
        <a:lstStyle/>
        <a:p>
          <a:pPr marL="0" lvl="0" indent="0" algn="ctr" defTabSz="2222500">
            <a:lnSpc>
              <a:spcPct val="90000"/>
            </a:lnSpc>
            <a:spcBef>
              <a:spcPct val="0"/>
            </a:spcBef>
            <a:spcAft>
              <a:spcPct val="35000"/>
            </a:spcAft>
            <a:buNone/>
          </a:pPr>
          <a:endParaRPr lang="en-IN" sz="5000" kern="1200" dirty="0"/>
        </a:p>
      </dsp:txBody>
      <dsp:txXfrm>
        <a:off x="3434519" y="2003000"/>
        <a:ext cx="2063428" cy="1110975"/>
      </dsp:txXfrm>
    </dsp:sp>
    <dsp:sp modelId="{AE03EAD4-2AD9-458C-8639-3C3E4959A800}">
      <dsp:nvSpPr>
        <dsp:cNvPr id="0" name=""/>
        <dsp:cNvSpPr/>
      </dsp:nvSpPr>
      <dsp:spPr>
        <a:xfrm>
          <a:off x="7045238" y="3068644"/>
          <a:ext cx="466519" cy="516374"/>
        </a:xfrm>
        <a:custGeom>
          <a:avLst/>
          <a:gdLst/>
          <a:ahLst/>
          <a:cxnLst/>
          <a:rect l="0" t="0" r="0" b="0"/>
          <a:pathLst>
            <a:path>
              <a:moveTo>
                <a:pt x="466519" y="0"/>
              </a:moveTo>
              <a:lnTo>
                <a:pt x="466519" y="275287"/>
              </a:lnTo>
              <a:lnTo>
                <a:pt x="0" y="275287"/>
              </a:lnTo>
              <a:lnTo>
                <a:pt x="0" y="516374"/>
              </a:lnTo>
            </a:path>
          </a:pathLst>
        </a:custGeom>
        <a:noFill/>
        <a:ln w="9525"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7260525" y="3322383"/>
        <a:ext cx="35945" cy="8896"/>
      </dsp:txXfrm>
    </dsp:sp>
    <dsp:sp modelId="{448F103C-9D06-4CB8-B459-9B3631DA9F32}">
      <dsp:nvSpPr>
        <dsp:cNvPr id="0" name=""/>
        <dsp:cNvSpPr/>
      </dsp:nvSpPr>
      <dsp:spPr>
        <a:xfrm>
          <a:off x="6618521" y="2032852"/>
          <a:ext cx="1786472" cy="1037591"/>
        </a:xfrm>
        <a:prstGeom prst="rect">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89355" tIns="198761" rIns="189355" bIns="198761" numCol="1" spcCol="1270" anchor="ctr" anchorCtr="0">
          <a:noAutofit/>
        </a:bodyPr>
        <a:lstStyle/>
        <a:p>
          <a:pPr marL="0" lvl="0" indent="0" algn="ctr" defTabSz="2000250">
            <a:lnSpc>
              <a:spcPct val="90000"/>
            </a:lnSpc>
            <a:spcBef>
              <a:spcPct val="0"/>
            </a:spcBef>
            <a:spcAft>
              <a:spcPct val="35000"/>
            </a:spcAft>
            <a:buNone/>
          </a:pPr>
          <a:endParaRPr lang="en-IN" sz="4500" kern="1200"/>
        </a:p>
      </dsp:txBody>
      <dsp:txXfrm>
        <a:off x="6618521" y="2032852"/>
        <a:ext cx="1786472" cy="1037591"/>
      </dsp:txXfrm>
    </dsp:sp>
    <dsp:sp modelId="{C512357D-E843-478D-A4A8-ADFC08F69E14}">
      <dsp:nvSpPr>
        <dsp:cNvPr id="0" name=""/>
        <dsp:cNvSpPr/>
      </dsp:nvSpPr>
      <dsp:spPr>
        <a:xfrm>
          <a:off x="5822279" y="3617418"/>
          <a:ext cx="2445918" cy="1110302"/>
        </a:xfrm>
        <a:prstGeom prst="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89355" tIns="198761" rIns="189355" bIns="198761" numCol="1" spcCol="1270" anchor="ctr" anchorCtr="0">
          <a:noAutofit/>
        </a:bodyPr>
        <a:lstStyle/>
        <a:p>
          <a:pPr marL="0" lvl="0" indent="0" algn="ctr" defTabSz="2222500">
            <a:lnSpc>
              <a:spcPct val="90000"/>
            </a:lnSpc>
            <a:spcBef>
              <a:spcPct val="0"/>
            </a:spcBef>
            <a:spcAft>
              <a:spcPct val="35000"/>
            </a:spcAft>
            <a:buNone/>
          </a:pPr>
          <a:endParaRPr lang="en-IN" sz="5000" kern="1200"/>
        </a:p>
      </dsp:txBody>
      <dsp:txXfrm>
        <a:off x="5822279" y="3617418"/>
        <a:ext cx="2445918" cy="111030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C40FD4-49E5-45F4-9F5F-D127674F3B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97B86CE-7533-4591-A533-3B285CBFBD3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42818B-C764-43FB-9100-6BE58FDE1954}" type="datetimeFigureOut">
              <a:rPr lang="en-US" smtClean="0"/>
              <a:t>7/30/2024</a:t>
            </a:fld>
            <a:endParaRPr lang="en-US" dirty="0"/>
          </a:p>
        </p:txBody>
      </p:sp>
      <p:sp>
        <p:nvSpPr>
          <p:cNvPr id="4" name="Footer Placeholder 3">
            <a:extLst>
              <a:ext uri="{FF2B5EF4-FFF2-40B4-BE49-F238E27FC236}">
                <a16:creationId xmlns:a16="http://schemas.microsoft.com/office/drawing/2014/main" id="{6697BB4A-C2FA-48DD-9F31-664DF2C9F7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540AB79-C081-43E8-B49C-BA9D38FCF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5F1E10-4074-4DC3-8E35-9146BD1FD828}" type="slidenum">
              <a:rPr lang="en-US" smtClean="0"/>
              <a:t>‹#›</a:t>
            </a:fld>
            <a:endParaRPr lang="en-US" dirty="0"/>
          </a:p>
        </p:txBody>
      </p:sp>
    </p:spTree>
    <p:extLst>
      <p:ext uri="{BB962C8B-B14F-4D97-AF65-F5344CB8AC3E}">
        <p14:creationId xmlns:p14="http://schemas.microsoft.com/office/powerpoint/2010/main" val="29888127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0BC4BE-0D73-E240-8B38-104FAC465A91}" type="datetimeFigureOut">
              <a:rPr lang="en-US" smtClean="0"/>
              <a:t>7/30/2024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8C15C5-0688-5345-99FC-721E08AD15D5}" type="slidenum">
              <a:rPr lang="en-US" smtClean="0"/>
              <a:t>‹#›</a:t>
            </a:fld>
            <a:endParaRPr lang="en-US" dirty="0"/>
          </a:p>
        </p:txBody>
      </p:sp>
    </p:spTree>
    <p:extLst>
      <p:ext uri="{BB962C8B-B14F-4D97-AF65-F5344CB8AC3E}">
        <p14:creationId xmlns:p14="http://schemas.microsoft.com/office/powerpoint/2010/main" val="427685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C15C5-0688-5345-99FC-721E08AD15D5}" type="slidenum">
              <a:rPr lang="en-US" smtClean="0"/>
              <a:t>1</a:t>
            </a:fld>
            <a:endParaRPr lang="en-US" dirty="0"/>
          </a:p>
        </p:txBody>
      </p:sp>
    </p:spTree>
    <p:extLst>
      <p:ext uri="{BB962C8B-B14F-4D97-AF65-F5344CB8AC3E}">
        <p14:creationId xmlns:p14="http://schemas.microsoft.com/office/powerpoint/2010/main" val="3121035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C15C5-0688-5345-99FC-721E08AD15D5}" type="slidenum">
              <a:rPr lang="en-US" smtClean="0"/>
              <a:t>5</a:t>
            </a:fld>
            <a:endParaRPr lang="en-US" dirty="0"/>
          </a:p>
        </p:txBody>
      </p:sp>
    </p:spTree>
    <p:extLst>
      <p:ext uri="{BB962C8B-B14F-4D97-AF65-F5344CB8AC3E}">
        <p14:creationId xmlns:p14="http://schemas.microsoft.com/office/powerpoint/2010/main" val="1297207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C15C5-0688-5345-99FC-721E08AD15D5}" type="slidenum">
              <a:rPr lang="en-US" smtClean="0"/>
              <a:t>12</a:t>
            </a:fld>
            <a:endParaRPr lang="en-US" dirty="0"/>
          </a:p>
        </p:txBody>
      </p:sp>
    </p:spTree>
    <p:extLst>
      <p:ext uri="{BB962C8B-B14F-4D97-AF65-F5344CB8AC3E}">
        <p14:creationId xmlns:p14="http://schemas.microsoft.com/office/powerpoint/2010/main" val="620627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C15C5-0688-5345-99FC-721E08AD15D5}" type="slidenum">
              <a:rPr lang="en-US" smtClean="0"/>
              <a:t>13</a:t>
            </a:fld>
            <a:endParaRPr lang="en-US" dirty="0"/>
          </a:p>
        </p:txBody>
      </p:sp>
    </p:spTree>
    <p:extLst>
      <p:ext uri="{BB962C8B-B14F-4D97-AF65-F5344CB8AC3E}">
        <p14:creationId xmlns:p14="http://schemas.microsoft.com/office/powerpoint/2010/main" val="2777307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78801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30025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345203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740075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384169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158357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113636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681757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567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5650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2874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7/30/2024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13965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7/30/2024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59688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26638921"/>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7/30/2024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0197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01870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smtClean="0"/>
              <a:pPr/>
              <a:t>7/30/2024</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9381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smtClean="0"/>
              <a:pPr/>
              <a:t>7/30/2024</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49767075"/>
      </p:ext>
    </p:extLst>
  </p:cSld>
  <p:clrMap bg1="dk1" tx1="lt1" bg2="dk2" tx2="lt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jpeg"/><Relationship Id="rId7" Type="http://schemas.openxmlformats.org/officeDocument/2006/relationships/diagramQuickStyle" Target="../diagrams/quickStyle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15.jpg"/><Relationship Id="rId9" Type="http://schemas.microsoft.com/office/2007/relationships/diagramDrawing" Target="../diagrams/drawing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image" Target="../media/image1.jpeg"/><Relationship Id="rId7" Type="http://schemas.openxmlformats.org/officeDocument/2006/relationships/image" Target="../media/image6.jpg"/><Relationship Id="rId12"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g"/><Relationship Id="rId11" Type="http://schemas.openxmlformats.org/officeDocument/2006/relationships/diagramColors" Target="../diagrams/colors1.xml"/><Relationship Id="rId5" Type="http://schemas.openxmlformats.org/officeDocument/2006/relationships/image" Target="../media/image4.png"/><Relationship Id="rId10" Type="http://schemas.openxmlformats.org/officeDocument/2006/relationships/diagramQuickStyle" Target="../diagrams/quickStyle1.xml"/><Relationship Id="rId4" Type="http://schemas.openxmlformats.org/officeDocument/2006/relationships/image" Target="../media/image3.png"/><Relationship Id="rId9"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8" name="Picture 7" descr="students looking into microscope">
            <a:extLst>
              <a:ext uri="{FF2B5EF4-FFF2-40B4-BE49-F238E27FC236}">
                <a16:creationId xmlns:a16="http://schemas.microsoft.com/office/drawing/2014/main" id="{082DAC18-E623-0546-920C-6676DF6BBA3F}"/>
              </a:ext>
            </a:extLst>
          </p:cNvPr>
          <p:cNvPicPr>
            <a:picLocks noChangeAspect="1"/>
          </p:cNvPicPr>
          <p:nvPr/>
        </p:nvPicPr>
        <p:blipFill rotWithShape="1">
          <a:blip r:embed="rId4" cstate="print">
            <a:duotone>
              <a:prstClr val="black"/>
              <a:schemeClr val="bg1">
                <a:tint val="45000"/>
                <a:satMod val="400000"/>
              </a:schemeClr>
            </a:duotone>
            <a:alphaModFix amt="25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74080833-6B30-404E-B0FA-39D7DC4B1616}"/>
              </a:ext>
            </a:extLst>
          </p:cNvPr>
          <p:cNvSpPr>
            <a:spLocks noGrp="1"/>
          </p:cNvSpPr>
          <p:nvPr>
            <p:ph type="ctrTitle"/>
          </p:nvPr>
        </p:nvSpPr>
        <p:spPr>
          <a:xfrm>
            <a:off x="361124" y="0"/>
            <a:ext cx="11251756" cy="6857990"/>
          </a:xfrm>
        </p:spPr>
        <p:txBody>
          <a:bodyPr anchor="ctr">
            <a:noAutofit/>
          </a:bodyPr>
          <a:lstStyle/>
          <a:p>
            <a:pPr algn="l"/>
            <a:r>
              <a:rPr lang="en-US" sz="11700" b="1" dirty="0"/>
              <a:t>hackathon</a:t>
            </a:r>
            <a:br>
              <a:rPr lang="en-US" sz="11700" b="1" dirty="0"/>
            </a:br>
            <a:r>
              <a:rPr lang="en-US" sz="8000" b="1" dirty="0">
                <a:solidFill>
                  <a:schemeClr val="tx1"/>
                </a:solidFill>
              </a:rPr>
              <a:t>Healthcare technology</a:t>
            </a:r>
            <a:endParaRPr lang="en-US" sz="8000" b="1" dirty="0"/>
          </a:p>
        </p:txBody>
      </p:sp>
    </p:spTree>
    <p:extLst>
      <p:ext uri="{BB962C8B-B14F-4D97-AF65-F5344CB8AC3E}">
        <p14:creationId xmlns:p14="http://schemas.microsoft.com/office/powerpoint/2010/main" val="814101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15138-6D5D-C2DE-7A53-673B10BB3419}"/>
              </a:ext>
            </a:extLst>
          </p:cNvPr>
          <p:cNvSpPr>
            <a:spLocks noGrp="1"/>
          </p:cNvSpPr>
          <p:nvPr>
            <p:ph type="title"/>
          </p:nvPr>
        </p:nvSpPr>
        <p:spPr>
          <a:xfrm>
            <a:off x="1141413" y="318198"/>
            <a:ext cx="9905998" cy="847411"/>
          </a:xfrm>
        </p:spPr>
        <p:txBody>
          <a:bodyPr/>
          <a:lstStyle/>
          <a:p>
            <a:r>
              <a:rPr lang="en-US" dirty="0"/>
              <a:t>C</a:t>
            </a:r>
            <a:r>
              <a:rPr lang="en-IN" dirty="0" err="1"/>
              <a:t>ont.</a:t>
            </a:r>
            <a:r>
              <a:rPr lang="en-IN" dirty="0"/>
              <a:t>. </a:t>
            </a:r>
          </a:p>
        </p:txBody>
      </p:sp>
      <p:sp>
        <p:nvSpPr>
          <p:cNvPr id="3" name="Content Placeholder 2">
            <a:extLst>
              <a:ext uri="{FF2B5EF4-FFF2-40B4-BE49-F238E27FC236}">
                <a16:creationId xmlns:a16="http://schemas.microsoft.com/office/drawing/2014/main" id="{7209777C-1E23-78DF-7106-9E56394ACFC7}"/>
              </a:ext>
            </a:extLst>
          </p:cNvPr>
          <p:cNvSpPr>
            <a:spLocks noGrp="1"/>
          </p:cNvSpPr>
          <p:nvPr>
            <p:ph idx="1"/>
          </p:nvPr>
        </p:nvSpPr>
        <p:spPr>
          <a:xfrm>
            <a:off x="1141413" y="1165610"/>
            <a:ext cx="9905998" cy="5082790"/>
          </a:xfrm>
        </p:spPr>
        <p:txBody>
          <a:bodyPr/>
          <a:lstStyle/>
          <a:p>
            <a:r>
              <a:rPr lang="en-IN" dirty="0"/>
              <a:t>Software Development:</a:t>
            </a:r>
            <a:endParaRPr lang="en-US" b="1" dirty="0"/>
          </a:p>
          <a:p>
            <a:r>
              <a:rPr lang="en-US" b="1" dirty="0"/>
              <a:t>Control Algorithms:</a:t>
            </a:r>
            <a:r>
              <a:rPr lang="en-US" dirty="0"/>
              <a:t> Develop algorithms for precise control of the robotic arms and surgical instruments.</a:t>
            </a:r>
          </a:p>
          <a:p>
            <a:r>
              <a:rPr lang="en-US" b="1" dirty="0"/>
              <a:t>AI Integration:</a:t>
            </a:r>
            <a:r>
              <a:rPr lang="en-US" dirty="0"/>
              <a:t> Implement AI for real-time decision-making, error detection, and enhanced visualization.</a:t>
            </a:r>
          </a:p>
          <a:p>
            <a:r>
              <a:rPr lang="en-US" b="1" dirty="0"/>
              <a:t>User Interface:</a:t>
            </a:r>
            <a:r>
              <a:rPr lang="en-US" dirty="0"/>
              <a:t> Design an intuitive user interface for surgeons to control the robotic system and monitor the surgery.</a:t>
            </a:r>
          </a:p>
          <a:p>
            <a:r>
              <a:rPr lang="en-IN" dirty="0"/>
              <a:t>Testing and Validation:</a:t>
            </a:r>
            <a:endParaRPr lang="en-US" dirty="0"/>
          </a:p>
          <a:p>
            <a:r>
              <a:rPr lang="en-US" b="1" dirty="0"/>
              <a:t>Simulation Testing:</a:t>
            </a:r>
            <a:r>
              <a:rPr lang="en-US" dirty="0"/>
              <a:t> Conduct extensive simulations to test the system’s performance and accuracy in various surgical scenarios.</a:t>
            </a:r>
          </a:p>
          <a:p>
            <a:r>
              <a:rPr lang="en-US" b="1" dirty="0"/>
              <a:t>Clinical Trials:</a:t>
            </a:r>
            <a:r>
              <a:rPr lang="en-US" dirty="0"/>
              <a:t> Collaborate with medical professionals to perform clinical trials, ensuring the system meets safety and efficacy standards.</a:t>
            </a:r>
          </a:p>
          <a:p>
            <a:endParaRPr lang="en-IN" dirty="0"/>
          </a:p>
        </p:txBody>
      </p:sp>
    </p:spTree>
    <p:extLst>
      <p:ext uri="{BB962C8B-B14F-4D97-AF65-F5344CB8AC3E}">
        <p14:creationId xmlns:p14="http://schemas.microsoft.com/office/powerpoint/2010/main" val="1005559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2D229-C9BD-6ACD-C657-0A1E06C2AFB8}"/>
              </a:ext>
            </a:extLst>
          </p:cNvPr>
          <p:cNvSpPr>
            <a:spLocks noGrp="1"/>
          </p:cNvSpPr>
          <p:nvPr>
            <p:ph type="title"/>
          </p:nvPr>
        </p:nvSpPr>
        <p:spPr>
          <a:xfrm>
            <a:off x="458125" y="303126"/>
            <a:ext cx="9905998" cy="767024"/>
          </a:xfrm>
        </p:spPr>
        <p:txBody>
          <a:bodyPr/>
          <a:lstStyle/>
          <a:p>
            <a:r>
              <a:rPr lang="en-US" dirty="0" err="1"/>
              <a:t>Cont</a:t>
            </a:r>
            <a:r>
              <a:rPr lang="en-US" dirty="0"/>
              <a:t>…</a:t>
            </a:r>
            <a:endParaRPr lang="en-IN" dirty="0"/>
          </a:p>
        </p:txBody>
      </p:sp>
      <p:sp>
        <p:nvSpPr>
          <p:cNvPr id="3" name="Content Placeholder 2">
            <a:extLst>
              <a:ext uri="{FF2B5EF4-FFF2-40B4-BE49-F238E27FC236}">
                <a16:creationId xmlns:a16="http://schemas.microsoft.com/office/drawing/2014/main" id="{66BA510F-5928-852A-EAF4-21C8FF9220BF}"/>
              </a:ext>
            </a:extLst>
          </p:cNvPr>
          <p:cNvSpPr>
            <a:spLocks noGrp="1"/>
          </p:cNvSpPr>
          <p:nvPr>
            <p:ph idx="1"/>
          </p:nvPr>
        </p:nvSpPr>
        <p:spPr>
          <a:xfrm>
            <a:off x="287303" y="303126"/>
            <a:ext cx="9905998" cy="4193512"/>
          </a:xfrm>
        </p:spPr>
        <p:txBody>
          <a:bodyPr/>
          <a:lstStyle/>
          <a:p>
            <a:r>
              <a:rPr lang="en-IN" dirty="0"/>
              <a:t>Training and Documentation:</a:t>
            </a:r>
          </a:p>
          <a:p>
            <a:r>
              <a:rPr lang="en-US" b="1" dirty="0"/>
              <a:t>Surgeon Training:</a:t>
            </a:r>
            <a:r>
              <a:rPr lang="en-US" dirty="0"/>
              <a:t> Develop a training program for surgeons to become proficient in using the robotic system.</a:t>
            </a:r>
          </a:p>
          <a:p>
            <a:r>
              <a:rPr lang="en-US" b="1" dirty="0"/>
              <a:t>User Manuals:</a:t>
            </a:r>
            <a:r>
              <a:rPr lang="en-US" dirty="0"/>
              <a:t> Create comprehensive documentation and user manuals for operating and maintaining the system.</a:t>
            </a:r>
          </a:p>
          <a:p>
            <a:endParaRPr lang="en-IN" dirty="0"/>
          </a:p>
        </p:txBody>
      </p:sp>
      <p:pic>
        <p:nvPicPr>
          <p:cNvPr id="6146" name="Picture 2" descr="Download Complete Medical Facility Surgeon Wallpaper | Wallpapers.com">
            <a:extLst>
              <a:ext uri="{FF2B5EF4-FFF2-40B4-BE49-F238E27FC236}">
                <a16:creationId xmlns:a16="http://schemas.microsoft.com/office/drawing/2014/main" id="{4E3E3236-D5FC-285D-6280-E61932E14B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1798" y="3428999"/>
            <a:ext cx="7074040" cy="312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395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8F1927-EC97-404E-90EF-533BB92836CD}"/>
              </a:ext>
            </a:extLst>
          </p:cNvPr>
          <p:cNvPicPr>
            <a:picLocks noChangeAspect="1"/>
          </p:cNvPicPr>
          <p:nvPr/>
        </p:nvPicPr>
        <p:blipFill>
          <a:blip r:embed="rId4"/>
          <a:srcRect/>
          <a:stretch/>
        </p:blipFill>
        <p:spPr>
          <a:xfrm>
            <a:off x="-241160" y="-40193"/>
            <a:ext cx="12433160" cy="6656833"/>
          </a:xfrm>
          <a:prstGeom prst="rect">
            <a:avLst/>
          </a:prstGeom>
          <a:ln w="38100">
            <a:noFill/>
          </a:ln>
          <a:effectLst/>
        </p:spPr>
      </p:pic>
      <p:sp>
        <p:nvSpPr>
          <p:cNvPr id="2" name="Title 1">
            <a:extLst>
              <a:ext uri="{FF2B5EF4-FFF2-40B4-BE49-F238E27FC236}">
                <a16:creationId xmlns:a16="http://schemas.microsoft.com/office/drawing/2014/main" id="{BA84F96F-B0BE-4E84-A401-8F8438058CAB}"/>
              </a:ext>
            </a:extLst>
          </p:cNvPr>
          <p:cNvSpPr>
            <a:spLocks noGrp="1"/>
          </p:cNvSpPr>
          <p:nvPr>
            <p:ph type="title"/>
          </p:nvPr>
        </p:nvSpPr>
        <p:spPr>
          <a:xfrm>
            <a:off x="1647617" y="90977"/>
            <a:ext cx="8655605" cy="642895"/>
          </a:xfrm>
        </p:spPr>
        <p:txBody>
          <a:bodyPr>
            <a:normAutofit/>
          </a:bodyPr>
          <a:lstStyle/>
          <a:p>
            <a:pPr algn="ctr"/>
            <a:r>
              <a:rPr lang="en-US" b="1" dirty="0">
                <a:solidFill>
                  <a:schemeClr val="tx1"/>
                </a:solidFill>
              </a:rPr>
              <a:t>Flow diagram </a:t>
            </a:r>
            <a:endParaRPr lang="en-US" dirty="0">
              <a:solidFill>
                <a:schemeClr val="tx1"/>
              </a:solidFill>
            </a:endParaRPr>
          </a:p>
        </p:txBody>
      </p:sp>
      <p:graphicFrame>
        <p:nvGraphicFramePr>
          <p:cNvPr id="5" name="Content Placeholder 2" descr="Icon SmartArt graphic">
            <a:extLst>
              <a:ext uri="{FF2B5EF4-FFF2-40B4-BE49-F238E27FC236}">
                <a16:creationId xmlns:a16="http://schemas.microsoft.com/office/drawing/2014/main" id="{2B828A48-3EC3-4EF9-8697-5D2A44F3F052}"/>
              </a:ext>
            </a:extLst>
          </p:cNvPr>
          <p:cNvGraphicFramePr>
            <a:graphicFrameLocks noGrp="1"/>
          </p:cNvGraphicFramePr>
          <p:nvPr>
            <p:ph idx="1"/>
            <p:extLst>
              <p:ext uri="{D42A27DB-BD31-4B8C-83A1-F6EECF244321}">
                <p14:modId xmlns:p14="http://schemas.microsoft.com/office/powerpoint/2010/main" val="80291646"/>
              </p:ext>
            </p:extLst>
          </p:nvPr>
        </p:nvGraphicFramePr>
        <p:xfrm>
          <a:off x="2360124" y="1020831"/>
          <a:ext cx="8545688" cy="510329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9" name="Group 8">
            <a:extLst>
              <a:ext uri="{FF2B5EF4-FFF2-40B4-BE49-F238E27FC236}">
                <a16:creationId xmlns:a16="http://schemas.microsoft.com/office/drawing/2014/main" id="{E0D9A340-1342-3135-2A05-DF8F580EABED}"/>
              </a:ext>
            </a:extLst>
          </p:cNvPr>
          <p:cNvGrpSpPr/>
          <p:nvPr/>
        </p:nvGrpSpPr>
        <p:grpSpPr>
          <a:xfrm>
            <a:off x="6027489" y="3230746"/>
            <a:ext cx="4633812" cy="830997"/>
            <a:chOff x="5825852" y="3230746"/>
            <a:chExt cx="4633812" cy="830997"/>
          </a:xfrm>
        </p:grpSpPr>
        <p:sp>
          <p:nvSpPr>
            <p:cNvPr id="3" name="TextBox 2">
              <a:extLst>
                <a:ext uri="{FF2B5EF4-FFF2-40B4-BE49-F238E27FC236}">
                  <a16:creationId xmlns:a16="http://schemas.microsoft.com/office/drawing/2014/main" id="{1EEF9A1A-8B02-2484-9820-97214F584D04}"/>
                </a:ext>
              </a:extLst>
            </p:cNvPr>
            <p:cNvSpPr txBox="1"/>
            <p:nvPr/>
          </p:nvSpPr>
          <p:spPr>
            <a:xfrm>
              <a:off x="5825852" y="3310869"/>
              <a:ext cx="1702454" cy="523220"/>
            </a:xfrm>
            <a:prstGeom prst="rect">
              <a:avLst/>
            </a:prstGeom>
            <a:noFill/>
          </p:spPr>
          <p:txBody>
            <a:bodyPr wrap="square" rtlCol="0">
              <a:spAutoFit/>
            </a:bodyPr>
            <a:lstStyle/>
            <a:p>
              <a:r>
                <a:rPr lang="en-US" sz="1400" dirty="0">
                  <a:solidFill>
                    <a:schemeClr val="bg1"/>
                  </a:solidFill>
                </a:rPr>
                <a:t>Training and documentation</a:t>
              </a:r>
              <a:endParaRPr lang="en-IN" sz="1400" dirty="0">
                <a:solidFill>
                  <a:schemeClr val="bg1"/>
                </a:solidFill>
              </a:endParaRPr>
            </a:p>
          </p:txBody>
        </p:sp>
        <p:sp>
          <p:nvSpPr>
            <p:cNvPr id="6" name="TextBox 5">
              <a:extLst>
                <a:ext uri="{FF2B5EF4-FFF2-40B4-BE49-F238E27FC236}">
                  <a16:creationId xmlns:a16="http://schemas.microsoft.com/office/drawing/2014/main" id="{1AE76EE1-7A26-155A-236D-326DAE8A842E}"/>
                </a:ext>
              </a:extLst>
            </p:cNvPr>
            <p:cNvSpPr txBox="1"/>
            <p:nvPr/>
          </p:nvSpPr>
          <p:spPr>
            <a:xfrm>
              <a:off x="8832837" y="3230746"/>
              <a:ext cx="1626827" cy="830997"/>
            </a:xfrm>
            <a:prstGeom prst="rect">
              <a:avLst/>
            </a:prstGeom>
            <a:noFill/>
          </p:spPr>
          <p:txBody>
            <a:bodyPr wrap="square" rtlCol="0">
              <a:spAutoFit/>
            </a:bodyPr>
            <a:lstStyle/>
            <a:p>
              <a:r>
                <a:rPr lang="en-US" sz="1600" dirty="0" err="1">
                  <a:solidFill>
                    <a:schemeClr val="bg1"/>
                  </a:solidFill>
                </a:rPr>
                <a:t>Implimentation</a:t>
              </a:r>
              <a:r>
                <a:rPr lang="en-US" sz="1600" dirty="0">
                  <a:solidFill>
                    <a:schemeClr val="bg1"/>
                  </a:solidFill>
                </a:rPr>
                <a:t> in Healthcare</a:t>
              </a:r>
              <a:endParaRPr lang="en-IN" sz="1600" dirty="0">
                <a:solidFill>
                  <a:schemeClr val="bg1"/>
                </a:solidFill>
              </a:endParaRPr>
            </a:p>
          </p:txBody>
        </p:sp>
      </p:grpSp>
      <p:sp>
        <p:nvSpPr>
          <p:cNvPr id="8" name="TextBox 7">
            <a:extLst>
              <a:ext uri="{FF2B5EF4-FFF2-40B4-BE49-F238E27FC236}">
                <a16:creationId xmlns:a16="http://schemas.microsoft.com/office/drawing/2014/main" id="{8981C113-B4AD-3DE9-9319-5A87D7C9A4B1}"/>
              </a:ext>
            </a:extLst>
          </p:cNvPr>
          <p:cNvSpPr txBox="1"/>
          <p:nvPr/>
        </p:nvSpPr>
        <p:spPr>
          <a:xfrm>
            <a:off x="8561195" y="4881948"/>
            <a:ext cx="2100106" cy="646331"/>
          </a:xfrm>
          <a:prstGeom prst="rect">
            <a:avLst/>
          </a:prstGeom>
          <a:noFill/>
        </p:spPr>
        <p:txBody>
          <a:bodyPr wrap="square" rtlCol="0">
            <a:spAutoFit/>
          </a:bodyPr>
          <a:lstStyle/>
          <a:p>
            <a:r>
              <a:rPr lang="en-US" dirty="0">
                <a:solidFill>
                  <a:schemeClr val="bg1"/>
                </a:solidFill>
              </a:rPr>
              <a:t>Continues Improvement</a:t>
            </a:r>
            <a:endParaRPr lang="en-IN" dirty="0">
              <a:solidFill>
                <a:schemeClr val="bg1"/>
              </a:solidFill>
            </a:endParaRPr>
          </a:p>
        </p:txBody>
      </p:sp>
    </p:spTree>
    <p:extLst>
      <p:ext uri="{BB962C8B-B14F-4D97-AF65-F5344CB8AC3E}">
        <p14:creationId xmlns:p14="http://schemas.microsoft.com/office/powerpoint/2010/main" val="2706815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8" name="Picture 7" descr="students looking into microscope">
            <a:extLst>
              <a:ext uri="{FF2B5EF4-FFF2-40B4-BE49-F238E27FC236}">
                <a16:creationId xmlns:a16="http://schemas.microsoft.com/office/drawing/2014/main" id="{082DAC18-E623-0546-920C-6676DF6BBA3F}"/>
              </a:ext>
            </a:extLst>
          </p:cNvPr>
          <p:cNvPicPr>
            <a:picLocks noChangeAspect="1"/>
          </p:cNvPicPr>
          <p:nvPr/>
        </p:nvPicPr>
        <p:blipFill rotWithShape="1">
          <a:blip r:embed="rId4" cstate="print">
            <a:duotone>
              <a:prstClr val="black"/>
              <a:schemeClr val="bg1">
                <a:tint val="45000"/>
                <a:satMod val="400000"/>
              </a:schemeClr>
            </a:duotone>
            <a:alphaModFix amt="25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74080833-6B30-404E-B0FA-39D7DC4B1616}"/>
              </a:ext>
            </a:extLst>
          </p:cNvPr>
          <p:cNvSpPr>
            <a:spLocks noGrp="1"/>
          </p:cNvSpPr>
          <p:nvPr>
            <p:ph type="ctrTitle"/>
          </p:nvPr>
        </p:nvSpPr>
        <p:spPr>
          <a:xfrm>
            <a:off x="1751012" y="609601"/>
            <a:ext cx="8676222" cy="3200400"/>
          </a:xfrm>
        </p:spPr>
        <p:txBody>
          <a:bodyPr>
            <a:noAutofit/>
          </a:bodyPr>
          <a:lstStyle/>
          <a:p>
            <a:pPr algn="l"/>
            <a:r>
              <a:rPr lang="en-US" sz="11700" b="1" dirty="0"/>
              <a:t>Thank </a:t>
            </a:r>
            <a:br>
              <a:rPr lang="en-US" sz="11700" b="1" dirty="0"/>
            </a:br>
            <a:r>
              <a:rPr lang="en-US" sz="11700" dirty="0">
                <a:solidFill>
                  <a:schemeClr val="tx1"/>
                </a:solidFill>
              </a:rPr>
              <a:t>You</a:t>
            </a:r>
          </a:p>
        </p:txBody>
      </p:sp>
      <p:sp>
        <p:nvSpPr>
          <p:cNvPr id="4" name="Subtitle 3">
            <a:extLst>
              <a:ext uri="{FF2B5EF4-FFF2-40B4-BE49-F238E27FC236}">
                <a16:creationId xmlns:a16="http://schemas.microsoft.com/office/drawing/2014/main" id="{D49C5163-C20C-4544-B7B1-4C17B8DBE161}"/>
              </a:ext>
            </a:extLst>
          </p:cNvPr>
          <p:cNvSpPr>
            <a:spLocks noGrp="1"/>
          </p:cNvSpPr>
          <p:nvPr>
            <p:ph type="subTitle" idx="1"/>
          </p:nvPr>
        </p:nvSpPr>
        <p:spPr>
          <a:xfrm>
            <a:off x="1751012" y="3886200"/>
            <a:ext cx="8676222" cy="1905000"/>
          </a:xfrm>
        </p:spPr>
        <p:txBody>
          <a:bodyPr>
            <a:normAutofit/>
          </a:bodyPr>
          <a:lstStyle/>
          <a:p>
            <a:pPr algn="l"/>
            <a:r>
              <a:rPr lang="en-US" dirty="0"/>
              <a:t>Christin brothers</a:t>
            </a:r>
          </a:p>
        </p:txBody>
      </p:sp>
    </p:spTree>
    <p:extLst>
      <p:ext uri="{BB962C8B-B14F-4D97-AF65-F5344CB8AC3E}">
        <p14:creationId xmlns:p14="http://schemas.microsoft.com/office/powerpoint/2010/main" val="538061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69244-1E2D-29CA-EDEE-A360600C47DC}"/>
              </a:ext>
            </a:extLst>
          </p:cNvPr>
          <p:cNvSpPr>
            <a:spLocks noGrp="1"/>
          </p:cNvSpPr>
          <p:nvPr>
            <p:ph type="ctrTitle"/>
          </p:nvPr>
        </p:nvSpPr>
        <p:spPr>
          <a:xfrm>
            <a:off x="1751012" y="1082041"/>
            <a:ext cx="8676222" cy="746759"/>
          </a:xfrm>
        </p:spPr>
        <p:txBody>
          <a:bodyPr>
            <a:normAutofit fontScale="90000"/>
          </a:bodyPr>
          <a:lstStyle/>
          <a:p>
            <a:r>
              <a:rPr lang="en-US" dirty="0"/>
              <a:t>By Christin brothers</a:t>
            </a:r>
            <a:endParaRPr lang="en-IN" dirty="0"/>
          </a:p>
        </p:txBody>
      </p:sp>
      <p:sp>
        <p:nvSpPr>
          <p:cNvPr id="3" name="Subtitle 2">
            <a:extLst>
              <a:ext uri="{FF2B5EF4-FFF2-40B4-BE49-F238E27FC236}">
                <a16:creationId xmlns:a16="http://schemas.microsoft.com/office/drawing/2014/main" id="{8E258170-07AB-9320-90B5-28193F7A21BC}"/>
              </a:ext>
            </a:extLst>
          </p:cNvPr>
          <p:cNvSpPr>
            <a:spLocks noGrp="1"/>
          </p:cNvSpPr>
          <p:nvPr>
            <p:ph type="subTitle" idx="1"/>
          </p:nvPr>
        </p:nvSpPr>
        <p:spPr>
          <a:xfrm>
            <a:off x="1545272" y="2476500"/>
            <a:ext cx="8676222" cy="1905000"/>
          </a:xfrm>
        </p:spPr>
        <p:txBody>
          <a:bodyPr/>
          <a:lstStyle/>
          <a:p>
            <a:r>
              <a:rPr lang="en-US" dirty="0"/>
              <a:t>Christin benny </a:t>
            </a:r>
          </a:p>
          <a:p>
            <a:r>
              <a:rPr lang="en-US" dirty="0"/>
              <a:t>Amal tom Ajith</a:t>
            </a:r>
          </a:p>
          <a:p>
            <a:r>
              <a:rPr lang="en-US" dirty="0"/>
              <a:t>Shravan S </a:t>
            </a:r>
            <a:r>
              <a:rPr lang="en-US" dirty="0" err="1"/>
              <a:t>kammath</a:t>
            </a:r>
            <a:endParaRPr lang="en-IN" dirty="0"/>
          </a:p>
        </p:txBody>
      </p:sp>
    </p:spTree>
    <p:extLst>
      <p:ext uri="{BB962C8B-B14F-4D97-AF65-F5344CB8AC3E}">
        <p14:creationId xmlns:p14="http://schemas.microsoft.com/office/powerpoint/2010/main" val="3369896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90C40-1E19-9029-333A-69C346B173C0}"/>
              </a:ext>
            </a:extLst>
          </p:cNvPr>
          <p:cNvSpPr>
            <a:spLocks noGrp="1"/>
          </p:cNvSpPr>
          <p:nvPr>
            <p:ph type="title"/>
          </p:nvPr>
        </p:nvSpPr>
        <p:spPr>
          <a:xfrm>
            <a:off x="1141413" y="609600"/>
            <a:ext cx="9905998" cy="726831"/>
          </a:xfrm>
        </p:spPr>
        <p:txBody>
          <a:bodyPr/>
          <a:lstStyle/>
          <a:p>
            <a:r>
              <a:rPr lang="en-US" dirty="0"/>
              <a:t>Table of contents</a:t>
            </a:r>
            <a:endParaRPr lang="en-IN" dirty="0"/>
          </a:p>
        </p:txBody>
      </p:sp>
      <p:sp>
        <p:nvSpPr>
          <p:cNvPr id="3" name="Content Placeholder 2">
            <a:extLst>
              <a:ext uri="{FF2B5EF4-FFF2-40B4-BE49-F238E27FC236}">
                <a16:creationId xmlns:a16="http://schemas.microsoft.com/office/drawing/2014/main" id="{D7A2E464-BD2C-F54A-F3D6-13D4766D6524}"/>
              </a:ext>
            </a:extLst>
          </p:cNvPr>
          <p:cNvSpPr>
            <a:spLocks noGrp="1"/>
          </p:cNvSpPr>
          <p:nvPr>
            <p:ph idx="1"/>
          </p:nvPr>
        </p:nvSpPr>
        <p:spPr>
          <a:xfrm>
            <a:off x="1141413" y="1336431"/>
            <a:ext cx="9905998" cy="4454769"/>
          </a:xfrm>
        </p:spPr>
        <p:txBody>
          <a:bodyPr/>
          <a:lstStyle/>
          <a:p>
            <a:pPr lvl="0"/>
            <a:r>
              <a:rPr lang="en-US" dirty="0"/>
              <a:t>Title Slide</a:t>
            </a:r>
          </a:p>
          <a:p>
            <a:pPr lvl="0"/>
            <a:r>
              <a:rPr lang="en-US" dirty="0"/>
              <a:t>Table Of Contents</a:t>
            </a:r>
          </a:p>
          <a:p>
            <a:pPr lvl="0"/>
            <a:r>
              <a:rPr lang="en-US" dirty="0"/>
              <a:t>Problem Statement Slide </a:t>
            </a:r>
          </a:p>
          <a:p>
            <a:pPr lvl="0"/>
            <a:r>
              <a:rPr lang="en-US" dirty="0"/>
              <a:t>Proposed Solution Slide</a:t>
            </a:r>
          </a:p>
          <a:p>
            <a:pPr lvl="0"/>
            <a:r>
              <a:rPr lang="en-US" dirty="0"/>
              <a:t>Practical implications</a:t>
            </a:r>
          </a:p>
          <a:p>
            <a:pPr lvl="0"/>
            <a:r>
              <a:rPr lang="en-US" dirty="0"/>
              <a:t>Implementation Slide</a:t>
            </a:r>
          </a:p>
          <a:p>
            <a:pPr lvl="0"/>
            <a:r>
              <a:rPr lang="en-US" dirty="0"/>
              <a:t>Model/Flow Diagram Slide</a:t>
            </a:r>
          </a:p>
          <a:p>
            <a:pPr lvl="0"/>
            <a:r>
              <a:rPr lang="en-US" dirty="0"/>
              <a:t>Conclusion Slide</a:t>
            </a:r>
          </a:p>
          <a:p>
            <a:endParaRPr lang="en-IN" dirty="0"/>
          </a:p>
        </p:txBody>
      </p:sp>
    </p:spTree>
    <p:extLst>
      <p:ext uri="{BB962C8B-B14F-4D97-AF65-F5344CB8AC3E}">
        <p14:creationId xmlns:p14="http://schemas.microsoft.com/office/powerpoint/2010/main" val="2291459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22243-BC56-1149-6E0A-1DB1ED6AA9AD}"/>
              </a:ext>
            </a:extLst>
          </p:cNvPr>
          <p:cNvSpPr>
            <a:spLocks noGrp="1"/>
          </p:cNvSpPr>
          <p:nvPr>
            <p:ph type="title"/>
          </p:nvPr>
        </p:nvSpPr>
        <p:spPr>
          <a:xfrm>
            <a:off x="1141413" y="609600"/>
            <a:ext cx="9905998" cy="736879"/>
          </a:xfrm>
        </p:spPr>
        <p:txBody>
          <a:bodyPr/>
          <a:lstStyle/>
          <a:p>
            <a:r>
              <a:rPr lang="en-IN" dirty="0"/>
              <a:t>Problem Statement:</a:t>
            </a:r>
          </a:p>
        </p:txBody>
      </p:sp>
      <p:sp>
        <p:nvSpPr>
          <p:cNvPr id="3" name="Content Placeholder 2">
            <a:extLst>
              <a:ext uri="{FF2B5EF4-FFF2-40B4-BE49-F238E27FC236}">
                <a16:creationId xmlns:a16="http://schemas.microsoft.com/office/drawing/2014/main" id="{A14874B1-A709-79FC-7ABB-00A25FBBF454}"/>
              </a:ext>
            </a:extLst>
          </p:cNvPr>
          <p:cNvSpPr>
            <a:spLocks noGrp="1"/>
          </p:cNvSpPr>
          <p:nvPr>
            <p:ph idx="1"/>
          </p:nvPr>
        </p:nvSpPr>
        <p:spPr>
          <a:xfrm>
            <a:off x="1141413" y="1366576"/>
            <a:ext cx="9905998" cy="6597580"/>
          </a:xfrm>
        </p:spPr>
        <p:txBody>
          <a:bodyPr>
            <a:normAutofit/>
          </a:bodyPr>
          <a:lstStyle/>
          <a:p>
            <a:r>
              <a:rPr lang="en-US" b="1" dirty="0"/>
              <a:t>Manual Surgical Workflows and Their Limitations:</a:t>
            </a:r>
          </a:p>
          <a:p>
            <a:pPr marL="342900" indent="-342900">
              <a:spcAft>
                <a:spcPts val="600"/>
              </a:spcAft>
            </a:pPr>
            <a:r>
              <a:rPr lang="en-US" dirty="0"/>
              <a:t>Manual surgical procedures often involve significant challenges,   Including human error, variability in surgeon skill levels, and physical limitations during intricate operations. These issues can lead to longer recovery times, increased risk of complications, and inconsistent patient outcomes</a:t>
            </a:r>
          </a:p>
          <a:p>
            <a:pPr marL="342900" indent="-342900">
              <a:spcAft>
                <a:spcPts val="600"/>
              </a:spcAft>
            </a:pPr>
            <a:r>
              <a:rPr lang="en-US" dirty="0">
                <a:cs typeface="Segoe UI"/>
              </a:rPr>
              <a:t>A Study of perioperative outcomes for abdominoperineal resections for colorectal cancer at one institution found that, compared to patients who underwent laparoscopic surgery, patients who underwent robotic surgery had a significantly reduced complication rate (13.2% vs 23.7%, respectively)</a:t>
            </a:r>
          </a:p>
          <a:p>
            <a:pPr marL="342900" lvl="0" indent="-342900">
              <a:spcAft>
                <a:spcPts val="600"/>
              </a:spcAft>
            </a:pPr>
            <a:r>
              <a:rPr lang="en-US" dirty="0"/>
              <a:t>Possible risks of surgery include postoperative pain, pneumonia, blood clots, a reaction to anesthesia, surgical site infection, nerve damage, and surgical accidents. Speak with your surgeon beforehand to fully understand the risks and benefits as they pertain to you as an individual.</a:t>
            </a:r>
            <a:endParaRPr lang="en-US" b="1" dirty="0"/>
          </a:p>
          <a:p>
            <a:endParaRPr lang="en-US" b="1" dirty="0"/>
          </a:p>
          <a:p>
            <a:endParaRPr lang="en-US" b="1" dirty="0"/>
          </a:p>
          <a:p>
            <a:endParaRPr lang="en-US" b="1" dirty="0"/>
          </a:p>
          <a:p>
            <a:endParaRPr lang="en-US" b="1" dirty="0"/>
          </a:p>
          <a:p>
            <a:endParaRPr lang="en-IN" dirty="0"/>
          </a:p>
        </p:txBody>
      </p:sp>
    </p:spTree>
    <p:extLst>
      <p:ext uri="{BB962C8B-B14F-4D97-AF65-F5344CB8AC3E}">
        <p14:creationId xmlns:p14="http://schemas.microsoft.com/office/powerpoint/2010/main" val="2109396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0B972-0B7A-40CD-9E79-07E8A87AB03C}"/>
              </a:ext>
            </a:extLst>
          </p:cNvPr>
          <p:cNvSpPr>
            <a:spLocks noGrp="1"/>
          </p:cNvSpPr>
          <p:nvPr>
            <p:ph type="title"/>
          </p:nvPr>
        </p:nvSpPr>
        <p:spPr>
          <a:xfrm>
            <a:off x="1167812" y="597795"/>
            <a:ext cx="4716462" cy="1905000"/>
          </a:xfrm>
        </p:spPr>
        <p:txBody>
          <a:bodyPr>
            <a:normAutofit/>
          </a:bodyPr>
          <a:lstStyle/>
          <a:p>
            <a:r>
              <a:rPr lang="en-IN" dirty="0"/>
              <a:t>Proposed Solution:</a:t>
            </a:r>
            <a:br>
              <a:rPr lang="en-IN" dirty="0"/>
            </a:br>
            <a:r>
              <a:rPr lang="en-IN" dirty="0"/>
              <a:t>robotic surgery automation, as…</a:t>
            </a:r>
            <a:endParaRPr lang="en-US" b="1" dirty="0"/>
          </a:p>
        </p:txBody>
      </p:sp>
      <p:sp>
        <p:nvSpPr>
          <p:cNvPr id="64" name="Rectangle 63">
            <a:extLst>
              <a:ext uri="{FF2B5EF4-FFF2-40B4-BE49-F238E27FC236}">
                <a16:creationId xmlns:a16="http://schemas.microsoft.com/office/drawing/2014/main" id="{E7EE51AF-124C-4480-A4EA-7C1E9F8CC8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1" y="0"/>
            <a:ext cx="6096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48757540-E5B7-47A6-BD81-8B54DAF689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85061" y="160868"/>
            <a:ext cx="1846073" cy="27788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6C0983F6-1C8E-4D0F-98C9-3667AD6E7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7" y="4071410"/>
            <a:ext cx="1898121" cy="26445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EE1B592D-31D6-3841-8CC1-3C629FEDB5DE}"/>
              </a:ext>
            </a:extLst>
          </p:cNvPr>
          <p:cNvPicPr>
            <a:picLocks noChangeAspect="1"/>
          </p:cNvPicPr>
          <p:nvPr/>
        </p:nvPicPr>
        <p:blipFill>
          <a:blip r:embed="rId4"/>
          <a:srcRect l="17874" r="17874"/>
          <a:stretch/>
        </p:blipFill>
        <p:spPr>
          <a:xfrm>
            <a:off x="8314455" y="3100590"/>
            <a:ext cx="3716680" cy="3615331"/>
          </a:xfrm>
          <a:prstGeom prst="rect">
            <a:avLst/>
          </a:prstGeom>
        </p:spPr>
      </p:pic>
      <p:pic>
        <p:nvPicPr>
          <p:cNvPr id="10" name="Picture 9">
            <a:extLst>
              <a:ext uri="{FF2B5EF4-FFF2-40B4-BE49-F238E27FC236}">
                <a16:creationId xmlns:a16="http://schemas.microsoft.com/office/drawing/2014/main" id="{7480DF21-DE52-7742-819E-D9D5B4148268}"/>
              </a:ext>
            </a:extLst>
          </p:cNvPr>
          <p:cNvPicPr>
            <a:picLocks noChangeAspect="1"/>
          </p:cNvPicPr>
          <p:nvPr/>
        </p:nvPicPr>
        <p:blipFill>
          <a:blip r:embed="rId5"/>
          <a:srcRect l="18204" r="18204"/>
          <a:stretch/>
        </p:blipFill>
        <p:spPr>
          <a:xfrm>
            <a:off x="6256867" y="160867"/>
            <a:ext cx="3767328" cy="3747805"/>
          </a:xfrm>
          <a:custGeom>
            <a:avLst/>
            <a:gdLst>
              <a:gd name="connsiteX0" fmla="*/ 0 w 3767328"/>
              <a:gd name="connsiteY0" fmla="*/ 0 h 3747805"/>
              <a:gd name="connsiteX1" fmla="*/ 3767328 w 3767328"/>
              <a:gd name="connsiteY1" fmla="*/ 0 h 3747805"/>
              <a:gd name="connsiteX2" fmla="*/ 3767328 w 3767328"/>
              <a:gd name="connsiteY2" fmla="*/ 2778856 h 3747805"/>
              <a:gd name="connsiteX3" fmla="*/ 1896721 w 3767328"/>
              <a:gd name="connsiteY3" fmla="*/ 2778856 h 3747805"/>
              <a:gd name="connsiteX4" fmla="*/ 1896721 w 3767328"/>
              <a:gd name="connsiteY4" fmla="*/ 3747805 h 3747805"/>
              <a:gd name="connsiteX5" fmla="*/ 0 w 3767328"/>
              <a:gd name="connsiteY5" fmla="*/ 3747805 h 374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7328" h="3747805">
                <a:moveTo>
                  <a:pt x="0" y="0"/>
                </a:moveTo>
                <a:lnTo>
                  <a:pt x="3767328" y="0"/>
                </a:lnTo>
                <a:lnTo>
                  <a:pt x="3767328" y="2778856"/>
                </a:lnTo>
                <a:lnTo>
                  <a:pt x="1896721" y="2778856"/>
                </a:lnTo>
                <a:lnTo>
                  <a:pt x="1896721" y="3747805"/>
                </a:lnTo>
                <a:lnTo>
                  <a:pt x="0" y="3747805"/>
                </a:lnTo>
                <a:close/>
              </a:path>
            </a:pathLst>
          </a:custGeom>
        </p:spPr>
      </p:pic>
      <p:pic>
        <p:nvPicPr>
          <p:cNvPr id="14" name="Picture 13">
            <a:extLst>
              <a:ext uri="{FF2B5EF4-FFF2-40B4-BE49-F238E27FC236}">
                <a16:creationId xmlns:a16="http://schemas.microsoft.com/office/drawing/2014/main" id="{6AC1EBEB-9D74-3E4C-9BDC-668D2D212A5F}"/>
              </a:ext>
            </a:extLst>
          </p:cNvPr>
          <p:cNvPicPr>
            <a:picLocks noChangeAspect="1"/>
          </p:cNvPicPr>
          <p:nvPr/>
        </p:nvPicPr>
        <p:blipFill>
          <a:blip r:embed="rId6"/>
          <a:srcRect l="5711" r="5711"/>
          <a:stretch/>
        </p:blipFill>
        <p:spPr>
          <a:xfrm>
            <a:off x="10185062" y="179657"/>
            <a:ext cx="1846073" cy="2778854"/>
          </a:xfrm>
          <a:prstGeom prst="rect">
            <a:avLst/>
          </a:prstGeom>
        </p:spPr>
      </p:pic>
      <p:pic>
        <p:nvPicPr>
          <p:cNvPr id="18" name="Picture 17">
            <a:extLst>
              <a:ext uri="{FF2B5EF4-FFF2-40B4-BE49-F238E27FC236}">
                <a16:creationId xmlns:a16="http://schemas.microsoft.com/office/drawing/2014/main" id="{8D11AB9E-363B-C248-9288-085B4151B414}"/>
              </a:ext>
            </a:extLst>
          </p:cNvPr>
          <p:cNvPicPr>
            <a:picLocks noChangeAspect="1"/>
          </p:cNvPicPr>
          <p:nvPr/>
        </p:nvPicPr>
        <p:blipFill>
          <a:blip r:embed="rId7"/>
          <a:srcRect l="7413" r="7413"/>
          <a:stretch/>
        </p:blipFill>
        <p:spPr>
          <a:xfrm>
            <a:off x="6256867" y="4071410"/>
            <a:ext cx="1898121" cy="2644511"/>
          </a:xfrm>
          <a:prstGeom prst="rect">
            <a:avLst/>
          </a:prstGeom>
        </p:spPr>
      </p:pic>
      <p:graphicFrame>
        <p:nvGraphicFramePr>
          <p:cNvPr id="24" name="Content Placeholder 8" descr="Icon SmartArt graphic">
            <a:extLst>
              <a:ext uri="{FF2B5EF4-FFF2-40B4-BE49-F238E27FC236}">
                <a16:creationId xmlns:a16="http://schemas.microsoft.com/office/drawing/2014/main" id="{1E8F1206-26E1-9E44-A1A9-B061CF0EEA5A}"/>
              </a:ext>
            </a:extLst>
          </p:cNvPr>
          <p:cNvGraphicFramePr>
            <a:graphicFrameLocks noGrp="1"/>
          </p:cNvGraphicFramePr>
          <p:nvPr>
            <p:ph idx="1"/>
            <p:extLst>
              <p:ext uri="{D42A27DB-BD31-4B8C-83A1-F6EECF244321}">
                <p14:modId xmlns:p14="http://schemas.microsoft.com/office/powerpoint/2010/main" val="2467421861"/>
              </p:ext>
            </p:extLst>
          </p:nvPr>
        </p:nvGraphicFramePr>
        <p:xfrm>
          <a:off x="1141413" y="2666999"/>
          <a:ext cx="4716462" cy="312420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70140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02E10-54D6-9DBE-9E56-003383F03504}"/>
              </a:ext>
            </a:extLst>
          </p:cNvPr>
          <p:cNvSpPr>
            <a:spLocks noGrp="1"/>
          </p:cNvSpPr>
          <p:nvPr>
            <p:ph type="title"/>
          </p:nvPr>
        </p:nvSpPr>
        <p:spPr>
          <a:xfrm>
            <a:off x="829914" y="-425382"/>
            <a:ext cx="9905998" cy="1905000"/>
          </a:xfrm>
        </p:spPr>
        <p:txBody>
          <a:bodyPr/>
          <a:lstStyle/>
          <a:p>
            <a:r>
              <a:rPr lang="en-US" dirty="0"/>
              <a:t>In brief..</a:t>
            </a:r>
            <a:endParaRPr lang="en-IN" dirty="0"/>
          </a:p>
        </p:txBody>
      </p:sp>
      <p:sp>
        <p:nvSpPr>
          <p:cNvPr id="3" name="Content Placeholder 2">
            <a:extLst>
              <a:ext uri="{FF2B5EF4-FFF2-40B4-BE49-F238E27FC236}">
                <a16:creationId xmlns:a16="http://schemas.microsoft.com/office/drawing/2014/main" id="{B6075BA3-32D1-DC01-7EBF-8AEF4F97E561}"/>
              </a:ext>
            </a:extLst>
          </p:cNvPr>
          <p:cNvSpPr>
            <a:spLocks noGrp="1"/>
          </p:cNvSpPr>
          <p:nvPr>
            <p:ph idx="1"/>
          </p:nvPr>
        </p:nvSpPr>
        <p:spPr>
          <a:xfrm>
            <a:off x="829914" y="568983"/>
            <a:ext cx="9905998" cy="5936903"/>
          </a:xfrm>
        </p:spPr>
        <p:txBody>
          <a:bodyPr numCol="1">
            <a:normAutofit fontScale="92500" lnSpcReduction="20000"/>
          </a:bodyPr>
          <a:lstStyle/>
          <a:p>
            <a:pPr marL="0" indent="0">
              <a:buNone/>
            </a:pPr>
            <a:endParaRPr lang="en-US" dirty="0"/>
          </a:p>
          <a:p>
            <a:pPr marL="0" indent="0">
              <a:buNone/>
            </a:pPr>
            <a:r>
              <a:rPr lang="en-US" dirty="0"/>
              <a:t>Leveraging advanced robotic systems like the Da Vinci Surgical System, we aim to automate surgical workflows. This automation includes precise control of surgical instruments, enhanced visualization through 3D imaging, and AI-assisted decision-making to ensure accuracy and consistency in complex surgical procedures.</a:t>
            </a:r>
          </a:p>
          <a:p>
            <a:r>
              <a:rPr lang="en-US" dirty="0"/>
              <a:t>Surgeons who use the robotic system find that it can increase precision, flexibility and control during the operation. The robotic system also allows them to better see the site, compared with traditional surgical methods. Using robotic surgery, surgeons can perform delicate and complex procedures that may be difficult or impossible with other methods.</a:t>
            </a:r>
          </a:p>
          <a:p>
            <a:endParaRPr lang="en-US" dirty="0"/>
          </a:p>
          <a:p>
            <a:r>
              <a:rPr lang="en-US" dirty="0"/>
              <a:t>Robotic surgery often is done through tiny openings in the skin and other tissues. This approach is called a minimally invasive surgery. The benefits of minimally invasive surgery include:</a:t>
            </a:r>
          </a:p>
          <a:p>
            <a:endParaRPr lang="en-US" dirty="0"/>
          </a:p>
          <a:p>
            <a:r>
              <a:rPr lang="en-US" dirty="0"/>
              <a:t>Fewer complications, such as surgical site infection.</a:t>
            </a:r>
          </a:p>
          <a:p>
            <a:r>
              <a:rPr lang="en-US" dirty="0"/>
              <a:t>Less pain and blood loss.</a:t>
            </a:r>
          </a:p>
          <a:p>
            <a:r>
              <a:rPr lang="en-US" dirty="0"/>
              <a:t>A shorter hospital stay and quicker recovery.</a:t>
            </a:r>
          </a:p>
          <a:p>
            <a:r>
              <a:rPr lang="en-US" dirty="0"/>
              <a:t>Smaller, less noticeable scars.</a:t>
            </a:r>
          </a:p>
          <a:p>
            <a:pPr marL="0" indent="0">
              <a:buNone/>
            </a:pPr>
            <a:endParaRPr lang="en-US" dirty="0"/>
          </a:p>
        </p:txBody>
      </p:sp>
    </p:spTree>
    <p:extLst>
      <p:ext uri="{BB962C8B-B14F-4D97-AF65-F5344CB8AC3E}">
        <p14:creationId xmlns:p14="http://schemas.microsoft.com/office/powerpoint/2010/main" val="246144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A0A10-15CE-C17C-CB9A-CABD8293654A}"/>
              </a:ext>
            </a:extLst>
          </p:cNvPr>
          <p:cNvSpPr>
            <a:spLocks noGrp="1"/>
          </p:cNvSpPr>
          <p:nvPr>
            <p:ph type="title"/>
          </p:nvPr>
        </p:nvSpPr>
        <p:spPr>
          <a:xfrm>
            <a:off x="474123" y="288053"/>
            <a:ext cx="9905998" cy="869182"/>
          </a:xfrm>
        </p:spPr>
        <p:txBody>
          <a:bodyPr/>
          <a:lstStyle/>
          <a:p>
            <a:r>
              <a:rPr lang="en-US" dirty="0"/>
              <a:t>Practical Implications</a:t>
            </a:r>
            <a:endParaRPr lang="en-IN" dirty="0"/>
          </a:p>
        </p:txBody>
      </p:sp>
      <p:sp>
        <p:nvSpPr>
          <p:cNvPr id="3" name="Content Placeholder 2">
            <a:extLst>
              <a:ext uri="{FF2B5EF4-FFF2-40B4-BE49-F238E27FC236}">
                <a16:creationId xmlns:a16="http://schemas.microsoft.com/office/drawing/2014/main" id="{547232E3-CFA5-95DF-E1FA-0B859837223D}"/>
              </a:ext>
            </a:extLst>
          </p:cNvPr>
          <p:cNvSpPr>
            <a:spLocks noGrp="1"/>
          </p:cNvSpPr>
          <p:nvPr>
            <p:ph idx="1"/>
          </p:nvPr>
        </p:nvSpPr>
        <p:spPr>
          <a:xfrm>
            <a:off x="474122" y="0"/>
            <a:ext cx="9905998" cy="6858000"/>
          </a:xfrm>
        </p:spPr>
        <p:txBody>
          <a:bodyPr>
            <a:normAutofit/>
          </a:bodyPr>
          <a:lstStyle/>
          <a:p>
            <a:r>
              <a:rPr lang="en-US" b="1" dirty="0"/>
              <a:t>Patient Outcomes:</a:t>
            </a:r>
            <a:endParaRPr lang="en-US" dirty="0"/>
          </a:p>
          <a:p>
            <a:r>
              <a:rPr lang="en-US" b="1" dirty="0"/>
              <a:t>Reduced Recovery Time: </a:t>
            </a:r>
            <a:r>
              <a:rPr lang="en-US" dirty="0"/>
              <a:t>Patients typically experience faster recovery times due to smaller incisions and less trauma during surgery.</a:t>
            </a:r>
          </a:p>
          <a:p>
            <a:r>
              <a:rPr lang="en-US" b="1" dirty="0"/>
              <a:t>Lower Risk of Complications: </a:t>
            </a:r>
            <a:r>
              <a:rPr lang="en-US" dirty="0"/>
              <a:t>Enhanced precision reduces the likelihood of surgical errors, leading to fewer post-operative complications and infections.</a:t>
            </a:r>
          </a:p>
          <a:p>
            <a:r>
              <a:rPr lang="en-US" b="1" dirty="0"/>
              <a:t>Minimized Scarring: </a:t>
            </a:r>
            <a:r>
              <a:rPr lang="en-US" dirty="0"/>
              <a:t>Smaller incisions result in less visible scarring, improving cosmetic outcomes for patients.</a:t>
            </a:r>
          </a:p>
          <a:p>
            <a:pPr marL="0" indent="0">
              <a:buNone/>
            </a:pPr>
            <a:br>
              <a:rPr lang="en-US" dirty="0"/>
            </a:br>
            <a:endParaRPr lang="en-US" dirty="0"/>
          </a:p>
          <a:p>
            <a:endParaRPr lang="en-US" dirty="0"/>
          </a:p>
          <a:p>
            <a:endParaRPr lang="en-US" dirty="0"/>
          </a:p>
          <a:p>
            <a:endParaRPr lang="en-IN" dirty="0"/>
          </a:p>
        </p:txBody>
      </p:sp>
      <p:pic>
        <p:nvPicPr>
          <p:cNvPr id="1028" name="Picture 4" descr="Developments in Robotic Surgery">
            <a:extLst>
              <a:ext uri="{FF2B5EF4-FFF2-40B4-BE49-F238E27FC236}">
                <a16:creationId xmlns:a16="http://schemas.microsoft.com/office/drawing/2014/main" id="{8C5E36BC-E488-C210-E44D-70B3615C77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1266" y="4069583"/>
            <a:ext cx="6832880" cy="2291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624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B102C-FC02-7466-96FB-7210A465CF4C}"/>
              </a:ext>
            </a:extLst>
          </p:cNvPr>
          <p:cNvSpPr>
            <a:spLocks noGrp="1"/>
          </p:cNvSpPr>
          <p:nvPr>
            <p:ph type="title"/>
          </p:nvPr>
        </p:nvSpPr>
        <p:spPr>
          <a:xfrm>
            <a:off x="357642" y="64475"/>
            <a:ext cx="9905998" cy="924449"/>
          </a:xfrm>
        </p:spPr>
        <p:txBody>
          <a:bodyPr/>
          <a:lstStyle/>
          <a:p>
            <a:r>
              <a:rPr lang="en-US" dirty="0"/>
              <a:t>Cont..</a:t>
            </a:r>
            <a:endParaRPr lang="en-IN" dirty="0"/>
          </a:p>
        </p:txBody>
      </p:sp>
      <p:sp>
        <p:nvSpPr>
          <p:cNvPr id="3" name="Content Placeholder 2">
            <a:extLst>
              <a:ext uri="{FF2B5EF4-FFF2-40B4-BE49-F238E27FC236}">
                <a16:creationId xmlns:a16="http://schemas.microsoft.com/office/drawing/2014/main" id="{E69E1C6C-0469-7AAF-A96C-A3D0F5358370}"/>
              </a:ext>
            </a:extLst>
          </p:cNvPr>
          <p:cNvSpPr>
            <a:spLocks noGrp="1"/>
          </p:cNvSpPr>
          <p:nvPr>
            <p:ph idx="1"/>
          </p:nvPr>
        </p:nvSpPr>
        <p:spPr>
          <a:xfrm>
            <a:off x="1050978" y="988924"/>
            <a:ext cx="9905998" cy="5783665"/>
          </a:xfrm>
        </p:spPr>
        <p:txBody>
          <a:bodyPr>
            <a:normAutofit lnSpcReduction="10000"/>
          </a:bodyPr>
          <a:lstStyle/>
          <a:p>
            <a:r>
              <a:rPr lang="en-IN" dirty="0"/>
              <a:t>Accessibility and Training:</a:t>
            </a:r>
          </a:p>
          <a:p>
            <a:r>
              <a:rPr lang="en-US" b="1" dirty="0"/>
              <a:t>Teleoperation:</a:t>
            </a:r>
            <a:r>
              <a:rPr lang="en-US" dirty="0"/>
              <a:t> Surgeons can operate remotely, allowing patients in underserved or remote areas access to high-quality surgical care from specialists.</a:t>
            </a:r>
            <a:endParaRPr lang="en-IN" dirty="0"/>
          </a:p>
          <a:p>
            <a:r>
              <a:rPr lang="en-US" b="1" dirty="0"/>
              <a:t>Training and Skill Enhancement:</a:t>
            </a:r>
            <a:r>
              <a:rPr lang="en-US" dirty="0"/>
              <a:t> Surgeons can use robotic systems to enhance their skills through simulation and practice, leading to overall improvements in surgical expertise and confidence.</a:t>
            </a:r>
            <a:endParaRPr lang="en-IN" dirty="0"/>
          </a:p>
          <a:p>
            <a:r>
              <a:rPr lang="en-US" b="1" dirty="0"/>
              <a:t>Collaborative Surgery:</a:t>
            </a:r>
            <a:r>
              <a:rPr lang="en-US" dirty="0"/>
              <a:t> Multiple surgeons can collaborate on complex procedures, combining their expertise to achieve the best possible outcomes for patients.</a:t>
            </a:r>
          </a:p>
          <a:p>
            <a:r>
              <a:rPr lang="en-IN" dirty="0"/>
              <a:t>Surgical Efficiency:</a:t>
            </a:r>
          </a:p>
          <a:p>
            <a:r>
              <a:rPr lang="en-US" b="1" dirty="0"/>
              <a:t>Consistent Performance:</a:t>
            </a:r>
            <a:r>
              <a:rPr lang="en-US" dirty="0"/>
              <a:t> Robots can perform repetitive tasks with consistent accuracy, reducing variability in surgical outcomes due to human fatigue or error.</a:t>
            </a:r>
          </a:p>
          <a:p>
            <a:r>
              <a:rPr lang="en-US" b="1" dirty="0"/>
              <a:t>Shorter Hospital Stays:</a:t>
            </a:r>
            <a:r>
              <a:rPr lang="en-US" dirty="0"/>
              <a:t> Faster recovery times and fewer complications mean patients can be discharged sooner, reducing hospital costs and freeing up resources for other patients.</a:t>
            </a:r>
          </a:p>
          <a:p>
            <a:endParaRPr lang="en-IN" dirty="0"/>
          </a:p>
          <a:p>
            <a:endParaRPr lang="en-IN" dirty="0"/>
          </a:p>
        </p:txBody>
      </p:sp>
    </p:spTree>
    <p:extLst>
      <p:ext uri="{BB962C8B-B14F-4D97-AF65-F5344CB8AC3E}">
        <p14:creationId xmlns:p14="http://schemas.microsoft.com/office/powerpoint/2010/main" val="2557318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6DCB6-4D96-190F-E1DC-E2CDDCA0E5D1}"/>
              </a:ext>
            </a:extLst>
          </p:cNvPr>
          <p:cNvSpPr>
            <a:spLocks noGrp="1"/>
          </p:cNvSpPr>
          <p:nvPr>
            <p:ph type="title"/>
          </p:nvPr>
        </p:nvSpPr>
        <p:spPr>
          <a:xfrm>
            <a:off x="1141413" y="386862"/>
            <a:ext cx="9905998" cy="777073"/>
          </a:xfrm>
        </p:spPr>
        <p:txBody>
          <a:bodyPr/>
          <a:lstStyle/>
          <a:p>
            <a:r>
              <a:rPr lang="en-US" dirty="0"/>
              <a:t>Implementations</a:t>
            </a:r>
            <a:endParaRPr lang="en-IN" dirty="0"/>
          </a:p>
        </p:txBody>
      </p:sp>
      <p:sp>
        <p:nvSpPr>
          <p:cNvPr id="3" name="Content Placeholder 2">
            <a:extLst>
              <a:ext uri="{FF2B5EF4-FFF2-40B4-BE49-F238E27FC236}">
                <a16:creationId xmlns:a16="http://schemas.microsoft.com/office/drawing/2014/main" id="{7DA634AF-42C4-ADD9-319E-669DCDD9C67D}"/>
              </a:ext>
            </a:extLst>
          </p:cNvPr>
          <p:cNvSpPr>
            <a:spLocks noGrp="1"/>
          </p:cNvSpPr>
          <p:nvPr>
            <p:ph idx="1"/>
          </p:nvPr>
        </p:nvSpPr>
        <p:spPr>
          <a:xfrm>
            <a:off x="1141413" y="1028280"/>
            <a:ext cx="9905998" cy="5054321"/>
          </a:xfrm>
        </p:spPr>
        <p:txBody>
          <a:bodyPr/>
          <a:lstStyle/>
          <a:p>
            <a:r>
              <a:rPr lang="en-IN" dirty="0"/>
              <a:t>Research and Development:</a:t>
            </a:r>
          </a:p>
          <a:p>
            <a:r>
              <a:rPr lang="en-US" b="1" dirty="0"/>
              <a:t>Literature Review:</a:t>
            </a:r>
            <a:r>
              <a:rPr lang="en-US" dirty="0"/>
              <a:t> Study existing robotic surgery systems like the Da Vinci Surgical System to understand their design, functionalities, and limitations.</a:t>
            </a:r>
          </a:p>
          <a:p>
            <a:r>
              <a:rPr lang="en-US" b="1" dirty="0"/>
              <a:t>Technology Assessment:</a:t>
            </a:r>
            <a:r>
              <a:rPr lang="en-US" dirty="0"/>
              <a:t> Identify the necessary hardware (robotic arms, surgical instruments, imaging systems) and software (AI algorithms, control systems) components.</a:t>
            </a:r>
          </a:p>
          <a:p>
            <a:r>
              <a:rPr lang="en-IN" dirty="0"/>
              <a:t>Design and Prototyping:</a:t>
            </a:r>
            <a:endParaRPr lang="en-US" dirty="0"/>
          </a:p>
          <a:p>
            <a:r>
              <a:rPr lang="en-US" b="1" dirty="0"/>
              <a:t>System Design:</a:t>
            </a:r>
            <a:r>
              <a:rPr lang="en-US" dirty="0"/>
              <a:t> Develop a comprehensive design plan detailing the mechanical, electrical, and software architecture of the robotic system.</a:t>
            </a:r>
          </a:p>
          <a:p>
            <a:r>
              <a:rPr lang="en-US" b="1" dirty="0"/>
              <a:t>Prototyping:</a:t>
            </a:r>
            <a:r>
              <a:rPr lang="en-US" dirty="0"/>
              <a:t> Create a prototype of the robotic surgical system, focusing on the key functionalities such as precision control, 3D visualization, and AI assistance.</a:t>
            </a:r>
          </a:p>
          <a:p>
            <a:endParaRPr lang="en-IN" dirty="0"/>
          </a:p>
        </p:txBody>
      </p:sp>
    </p:spTree>
    <p:extLst>
      <p:ext uri="{BB962C8B-B14F-4D97-AF65-F5344CB8AC3E}">
        <p14:creationId xmlns:p14="http://schemas.microsoft.com/office/powerpoint/2010/main" val="187859749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5AD0B8"/>
      </a:accent1>
      <a:accent2>
        <a:srgbClr val="47BB7E"/>
      </a:accent2>
      <a:accent3>
        <a:srgbClr val="96CD4B"/>
      </a:accent3>
      <a:accent4>
        <a:srgbClr val="61C7DD"/>
      </a:accent4>
      <a:accent5>
        <a:srgbClr val="2495CF"/>
      </a:accent5>
      <a:accent6>
        <a:srgbClr val="5A74D1"/>
      </a:accent6>
      <a:hlink>
        <a:srgbClr val="72CEBB"/>
      </a:hlink>
      <a:folHlink>
        <a:srgbClr val="98E6D6"/>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A89A57F-CF3F-47C6-90BB-70331E72BC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11B8520-39D0-4E39-88E2-3CE8E9A6E44A}">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CF017D31-E675-491F-B600-F06278E25D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School design</Template>
  <TotalTime>168</TotalTime>
  <Words>853</Words>
  <Application>Microsoft Office PowerPoint</Application>
  <PresentationFormat>Widescreen</PresentationFormat>
  <Paragraphs>85</Paragraphs>
  <Slides>13</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Century Gothic</vt:lpstr>
      <vt:lpstr>Segoe UI</vt:lpstr>
      <vt:lpstr>Mesh</vt:lpstr>
      <vt:lpstr>hackathon Healthcare technology</vt:lpstr>
      <vt:lpstr>By Christin brothers</vt:lpstr>
      <vt:lpstr>Table of contents</vt:lpstr>
      <vt:lpstr>Problem Statement:</vt:lpstr>
      <vt:lpstr>Proposed Solution: robotic surgery automation, as…</vt:lpstr>
      <vt:lpstr>In brief..</vt:lpstr>
      <vt:lpstr>Practical Implications</vt:lpstr>
      <vt:lpstr>Cont..</vt:lpstr>
      <vt:lpstr>Implementations</vt:lpstr>
      <vt:lpstr>Cont.. </vt:lpstr>
      <vt:lpstr>Cont…</vt:lpstr>
      <vt:lpstr>Flow diagram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Amal Tom Ajith</dc:creator>
  <cp:lastModifiedBy>Amal Tom Ajith</cp:lastModifiedBy>
  <cp:revision>1</cp:revision>
  <dcterms:created xsi:type="dcterms:W3CDTF">2024-07-30T10:13:26Z</dcterms:created>
  <dcterms:modified xsi:type="dcterms:W3CDTF">2024-07-30T13:02:11Z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